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7"/>
  </p:notesMasterIdLst>
  <p:sldIdLst>
    <p:sldId id="651" r:id="rId5"/>
    <p:sldId id="748" r:id="rId6"/>
    <p:sldId id="844" r:id="rId7"/>
    <p:sldId id="808" r:id="rId8"/>
    <p:sldId id="810" r:id="rId9"/>
    <p:sldId id="807" r:id="rId10"/>
    <p:sldId id="846" r:id="rId11"/>
    <p:sldId id="842" r:id="rId12"/>
    <p:sldId id="811" r:id="rId13"/>
    <p:sldId id="581" r:id="rId14"/>
    <p:sldId id="634" r:id="rId15"/>
    <p:sldId id="753" r:id="rId16"/>
    <p:sldId id="754" r:id="rId17"/>
    <p:sldId id="848" r:id="rId18"/>
    <p:sldId id="849" r:id="rId19"/>
    <p:sldId id="618" r:id="rId20"/>
    <p:sldId id="812" r:id="rId21"/>
    <p:sldId id="813" r:id="rId22"/>
    <p:sldId id="816" r:id="rId23"/>
    <p:sldId id="817" r:id="rId24"/>
    <p:sldId id="823" r:id="rId25"/>
    <p:sldId id="824" r:id="rId26"/>
    <p:sldId id="818" r:id="rId27"/>
    <p:sldId id="819" r:id="rId28"/>
    <p:sldId id="814" r:id="rId29"/>
    <p:sldId id="815" r:id="rId30"/>
    <p:sldId id="820" r:id="rId31"/>
    <p:sldId id="756" r:id="rId32"/>
    <p:sldId id="757" r:id="rId33"/>
    <p:sldId id="565" r:id="rId34"/>
    <p:sldId id="758" r:id="rId35"/>
    <p:sldId id="760" r:id="rId36"/>
    <p:sldId id="761" r:id="rId37"/>
    <p:sldId id="762" r:id="rId38"/>
    <p:sldId id="763" r:id="rId39"/>
    <p:sldId id="850" r:id="rId40"/>
    <p:sldId id="769" r:id="rId41"/>
    <p:sldId id="764" r:id="rId42"/>
    <p:sldId id="822" r:id="rId43"/>
    <p:sldId id="851" r:id="rId44"/>
    <p:sldId id="852" r:id="rId45"/>
    <p:sldId id="765" r:id="rId46"/>
    <p:sldId id="767" r:id="rId47"/>
    <p:sldId id="825" r:id="rId48"/>
    <p:sldId id="847" r:id="rId49"/>
    <p:sldId id="828" r:id="rId50"/>
    <p:sldId id="768" r:id="rId51"/>
    <p:sldId id="827" r:id="rId52"/>
    <p:sldId id="854" r:id="rId53"/>
    <p:sldId id="831" r:id="rId54"/>
    <p:sldId id="855" r:id="rId55"/>
    <p:sldId id="561" r:id="rId56"/>
  </p:sldIdLst>
  <p:sldSz cx="9144000" cy="5143500" type="screen16x9"/>
  <p:notesSz cx="20104100" cy="11309350"/>
  <p:defaultTextStyle>
    <a:defPPr>
      <a:defRPr kern="0"/>
    </a:defPPr>
  </p:defaultTextStyle>
  <p:extLst>
    <p:ext uri="{EFAFB233-063F-42B5-8137-9DF3F51BA10A}">
      <p15:sldGuideLst xmlns:p15="http://schemas.microsoft.com/office/powerpoint/2012/main">
        <p15:guide id="1" orient="horz" pos="1380" userDrawn="1">
          <p15:clr>
            <a:srgbClr val="A4A3A4"/>
          </p15:clr>
        </p15:guide>
        <p15:guide id="2" pos="36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a:srgbClr val="FFFFFF"/>
    <a:srgbClr val="FFFF00"/>
    <a:srgbClr val="FF00FF"/>
    <a:srgbClr val="00FFFF"/>
    <a:srgbClr val="0000FF"/>
    <a:srgbClr val="008F00"/>
    <a:srgbClr val="4F7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2E1D96-D93D-FB40-B9FD-07E55B0F5C02}" v="9" dt="2024-02-08T00:44:08.1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58"/>
  </p:normalViewPr>
  <p:slideViewPr>
    <p:cSldViewPr snapToGrid="0" showGuides="1">
      <p:cViewPr varScale="1">
        <p:scale>
          <a:sx n="160" d="100"/>
          <a:sy n="160" d="100"/>
        </p:scale>
        <p:origin x="952" y="176"/>
      </p:cViewPr>
      <p:guideLst>
        <p:guide orient="horz" pos="1380"/>
        <p:guide pos="36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丸　美穂" userId="90f3b6a1-1c19-4a50-bd7d-63d713b3ba0a" providerId="ADAL" clId="{7F2E1D96-D93D-FB40-B9FD-07E55B0F5C02}"/>
    <pc:docChg chg="modSld">
      <pc:chgData name="石丸　美穂" userId="90f3b6a1-1c19-4a50-bd7d-63d713b3ba0a" providerId="ADAL" clId="{7F2E1D96-D93D-FB40-B9FD-07E55B0F5C02}" dt="2024-02-08T00:51:14.719" v="187" actId="1076"/>
      <pc:docMkLst>
        <pc:docMk/>
      </pc:docMkLst>
      <pc:sldChg chg="modSp mod">
        <pc:chgData name="石丸　美穂" userId="90f3b6a1-1c19-4a50-bd7d-63d713b3ba0a" providerId="ADAL" clId="{7F2E1D96-D93D-FB40-B9FD-07E55B0F5C02}" dt="2024-02-06T06:51:09.613" v="74" actId="20577"/>
        <pc:sldMkLst>
          <pc:docMk/>
          <pc:sldMk cId="2435593372" sldId="561"/>
        </pc:sldMkLst>
        <pc:spChg chg="mod">
          <ac:chgData name="石丸　美穂" userId="90f3b6a1-1c19-4a50-bd7d-63d713b3ba0a" providerId="ADAL" clId="{7F2E1D96-D93D-FB40-B9FD-07E55B0F5C02}" dt="2024-02-06T06:51:09.613" v="74" actId="20577"/>
          <ac:spMkLst>
            <pc:docMk/>
            <pc:sldMk cId="2435593372" sldId="561"/>
            <ac:spMk id="9" creationId="{388F222B-CEF8-1BF9-8978-24853D20C869}"/>
          </ac:spMkLst>
        </pc:spChg>
      </pc:sldChg>
      <pc:sldChg chg="addSp modSp">
        <pc:chgData name="石丸　美穂" userId="90f3b6a1-1c19-4a50-bd7d-63d713b3ba0a" providerId="ADAL" clId="{7F2E1D96-D93D-FB40-B9FD-07E55B0F5C02}" dt="2024-02-06T06:52:36.115" v="75"/>
        <pc:sldMkLst>
          <pc:docMk/>
          <pc:sldMk cId="1586694296" sldId="565"/>
        </pc:sldMkLst>
        <pc:spChg chg="add mod">
          <ac:chgData name="石丸　美穂" userId="90f3b6a1-1c19-4a50-bd7d-63d713b3ba0a" providerId="ADAL" clId="{7F2E1D96-D93D-FB40-B9FD-07E55B0F5C02}" dt="2024-02-06T06:52:36.115" v="75"/>
          <ac:spMkLst>
            <pc:docMk/>
            <pc:sldMk cId="1586694296" sldId="565"/>
            <ac:spMk id="5" creationId="{A194A7AE-CD17-BBC0-CF07-78CB80877790}"/>
          </ac:spMkLst>
        </pc:spChg>
      </pc:sldChg>
      <pc:sldChg chg="addSp modSp">
        <pc:chgData name="石丸　美穂" userId="90f3b6a1-1c19-4a50-bd7d-63d713b3ba0a" providerId="ADAL" clId="{7F2E1D96-D93D-FB40-B9FD-07E55B0F5C02}" dt="2024-02-06T06:52:36.115" v="75"/>
        <pc:sldMkLst>
          <pc:docMk/>
          <pc:sldMk cId="1724762941" sldId="581"/>
        </pc:sldMkLst>
        <pc:spChg chg="add mod">
          <ac:chgData name="石丸　美穂" userId="90f3b6a1-1c19-4a50-bd7d-63d713b3ba0a" providerId="ADAL" clId="{7F2E1D96-D93D-FB40-B9FD-07E55B0F5C02}" dt="2024-02-06T06:52:36.115" v="75"/>
          <ac:spMkLst>
            <pc:docMk/>
            <pc:sldMk cId="1724762941" sldId="581"/>
            <ac:spMk id="13" creationId="{C253EE76-D629-866A-95EB-DF8D0D43C8AC}"/>
          </ac:spMkLst>
        </pc:spChg>
      </pc:sldChg>
      <pc:sldChg chg="addSp modSp">
        <pc:chgData name="石丸　美穂" userId="90f3b6a1-1c19-4a50-bd7d-63d713b3ba0a" providerId="ADAL" clId="{7F2E1D96-D93D-FB40-B9FD-07E55B0F5C02}" dt="2024-02-06T06:52:36.115" v="75"/>
        <pc:sldMkLst>
          <pc:docMk/>
          <pc:sldMk cId="3099302245" sldId="618"/>
        </pc:sldMkLst>
        <pc:spChg chg="add mod">
          <ac:chgData name="石丸　美穂" userId="90f3b6a1-1c19-4a50-bd7d-63d713b3ba0a" providerId="ADAL" clId="{7F2E1D96-D93D-FB40-B9FD-07E55B0F5C02}" dt="2024-02-06T06:52:36.115" v="75"/>
          <ac:spMkLst>
            <pc:docMk/>
            <pc:sldMk cId="3099302245" sldId="618"/>
            <ac:spMk id="6" creationId="{24419FE3-4720-B8BA-DC65-2B1A2C30572D}"/>
          </ac:spMkLst>
        </pc:spChg>
      </pc:sldChg>
      <pc:sldChg chg="addSp modSp">
        <pc:chgData name="石丸　美穂" userId="90f3b6a1-1c19-4a50-bd7d-63d713b3ba0a" providerId="ADAL" clId="{7F2E1D96-D93D-FB40-B9FD-07E55B0F5C02}" dt="2024-02-06T06:52:36.115" v="75"/>
        <pc:sldMkLst>
          <pc:docMk/>
          <pc:sldMk cId="4195049240" sldId="634"/>
        </pc:sldMkLst>
        <pc:spChg chg="add mod">
          <ac:chgData name="石丸　美穂" userId="90f3b6a1-1c19-4a50-bd7d-63d713b3ba0a" providerId="ADAL" clId="{7F2E1D96-D93D-FB40-B9FD-07E55B0F5C02}" dt="2024-02-06T06:52:36.115" v="75"/>
          <ac:spMkLst>
            <pc:docMk/>
            <pc:sldMk cId="4195049240" sldId="634"/>
            <ac:spMk id="8" creationId="{F4C91423-9F4D-EDD4-B4A6-78EA09560D28}"/>
          </ac:spMkLst>
        </pc:spChg>
      </pc:sldChg>
      <pc:sldChg chg="addSp modSp">
        <pc:chgData name="石丸　美穂" userId="90f3b6a1-1c19-4a50-bd7d-63d713b3ba0a" providerId="ADAL" clId="{7F2E1D96-D93D-FB40-B9FD-07E55B0F5C02}" dt="2024-02-06T06:52:36.115" v="75"/>
        <pc:sldMkLst>
          <pc:docMk/>
          <pc:sldMk cId="342586535" sldId="753"/>
        </pc:sldMkLst>
        <pc:spChg chg="add mod">
          <ac:chgData name="石丸　美穂" userId="90f3b6a1-1c19-4a50-bd7d-63d713b3ba0a" providerId="ADAL" clId="{7F2E1D96-D93D-FB40-B9FD-07E55B0F5C02}" dt="2024-02-06T06:52:36.115" v="75"/>
          <ac:spMkLst>
            <pc:docMk/>
            <pc:sldMk cId="342586535" sldId="753"/>
            <ac:spMk id="4" creationId="{DA8BE4F7-8881-D440-26DF-D87E3C38D09E}"/>
          </ac:spMkLst>
        </pc:spChg>
      </pc:sldChg>
      <pc:sldChg chg="addSp modSp mod">
        <pc:chgData name="石丸　美穂" userId="90f3b6a1-1c19-4a50-bd7d-63d713b3ba0a" providerId="ADAL" clId="{7F2E1D96-D93D-FB40-B9FD-07E55B0F5C02}" dt="2024-02-08T00:51:14.719" v="187" actId="1076"/>
        <pc:sldMkLst>
          <pc:docMk/>
          <pc:sldMk cId="4088329632" sldId="754"/>
        </pc:sldMkLst>
        <pc:spChg chg="add mod">
          <ac:chgData name="石丸　美穂" userId="90f3b6a1-1c19-4a50-bd7d-63d713b3ba0a" providerId="ADAL" clId="{7F2E1D96-D93D-FB40-B9FD-07E55B0F5C02}" dt="2024-02-06T06:52:36.115" v="75"/>
          <ac:spMkLst>
            <pc:docMk/>
            <pc:sldMk cId="4088329632" sldId="754"/>
            <ac:spMk id="2" creationId="{2FEE9786-D60F-216E-7F88-E0BC4B9E9A19}"/>
          </ac:spMkLst>
        </pc:spChg>
        <pc:spChg chg="mod">
          <ac:chgData name="石丸　美穂" userId="90f3b6a1-1c19-4a50-bd7d-63d713b3ba0a" providerId="ADAL" clId="{7F2E1D96-D93D-FB40-B9FD-07E55B0F5C02}" dt="2024-02-08T00:44:42.400" v="83" actId="113"/>
          <ac:spMkLst>
            <pc:docMk/>
            <pc:sldMk cId="4088329632" sldId="754"/>
            <ac:spMk id="4" creationId="{1484B302-6102-E27F-C84D-2B4A6C487C87}"/>
          </ac:spMkLst>
        </pc:spChg>
        <pc:spChg chg="mod">
          <ac:chgData name="石丸　美穂" userId="90f3b6a1-1c19-4a50-bd7d-63d713b3ba0a" providerId="ADAL" clId="{7F2E1D96-D93D-FB40-B9FD-07E55B0F5C02}" dt="2024-02-08T00:51:14.719" v="187" actId="1076"/>
          <ac:spMkLst>
            <pc:docMk/>
            <pc:sldMk cId="4088329632" sldId="754"/>
            <ac:spMk id="8" creationId="{BDD675CD-C847-4A9B-E93C-99BD29DC9B2D}"/>
          </ac:spMkLst>
        </pc:spChg>
      </pc:sldChg>
      <pc:sldChg chg="addSp modSp">
        <pc:chgData name="石丸　美穂" userId="90f3b6a1-1c19-4a50-bd7d-63d713b3ba0a" providerId="ADAL" clId="{7F2E1D96-D93D-FB40-B9FD-07E55B0F5C02}" dt="2024-02-06T06:52:36.115" v="75"/>
        <pc:sldMkLst>
          <pc:docMk/>
          <pc:sldMk cId="355567311" sldId="756"/>
        </pc:sldMkLst>
        <pc:spChg chg="add mod">
          <ac:chgData name="石丸　美穂" userId="90f3b6a1-1c19-4a50-bd7d-63d713b3ba0a" providerId="ADAL" clId="{7F2E1D96-D93D-FB40-B9FD-07E55B0F5C02}" dt="2024-02-06T06:52:36.115" v="75"/>
          <ac:spMkLst>
            <pc:docMk/>
            <pc:sldMk cId="355567311" sldId="756"/>
            <ac:spMk id="2" creationId="{2C60A652-326A-F5BC-FE4E-CA435E9B0231}"/>
          </ac:spMkLst>
        </pc:spChg>
      </pc:sldChg>
      <pc:sldChg chg="addSp modSp">
        <pc:chgData name="石丸　美穂" userId="90f3b6a1-1c19-4a50-bd7d-63d713b3ba0a" providerId="ADAL" clId="{7F2E1D96-D93D-FB40-B9FD-07E55B0F5C02}" dt="2024-02-06T06:52:36.115" v="75"/>
        <pc:sldMkLst>
          <pc:docMk/>
          <pc:sldMk cId="1750543507" sldId="757"/>
        </pc:sldMkLst>
        <pc:spChg chg="add mod">
          <ac:chgData name="石丸　美穂" userId="90f3b6a1-1c19-4a50-bd7d-63d713b3ba0a" providerId="ADAL" clId="{7F2E1D96-D93D-FB40-B9FD-07E55B0F5C02}" dt="2024-02-06T06:52:36.115" v="75"/>
          <ac:spMkLst>
            <pc:docMk/>
            <pc:sldMk cId="1750543507" sldId="757"/>
            <ac:spMk id="3" creationId="{7812C88D-A497-D814-10AB-72BA62B8F1E7}"/>
          </ac:spMkLst>
        </pc:spChg>
      </pc:sldChg>
      <pc:sldChg chg="addSp modSp">
        <pc:chgData name="石丸　美穂" userId="90f3b6a1-1c19-4a50-bd7d-63d713b3ba0a" providerId="ADAL" clId="{7F2E1D96-D93D-FB40-B9FD-07E55B0F5C02}" dt="2024-02-06T06:52:36.115" v="75"/>
        <pc:sldMkLst>
          <pc:docMk/>
          <pc:sldMk cId="3626973406" sldId="758"/>
        </pc:sldMkLst>
        <pc:spChg chg="add mod">
          <ac:chgData name="石丸　美穂" userId="90f3b6a1-1c19-4a50-bd7d-63d713b3ba0a" providerId="ADAL" clId="{7F2E1D96-D93D-FB40-B9FD-07E55B0F5C02}" dt="2024-02-06T06:52:36.115" v="75"/>
          <ac:spMkLst>
            <pc:docMk/>
            <pc:sldMk cId="3626973406" sldId="758"/>
            <ac:spMk id="5" creationId="{75335024-520C-57BD-B9B1-009025E9E31F}"/>
          </ac:spMkLst>
        </pc:spChg>
      </pc:sldChg>
      <pc:sldChg chg="addSp modSp">
        <pc:chgData name="石丸　美穂" userId="90f3b6a1-1c19-4a50-bd7d-63d713b3ba0a" providerId="ADAL" clId="{7F2E1D96-D93D-FB40-B9FD-07E55B0F5C02}" dt="2024-02-06T06:52:36.115" v="75"/>
        <pc:sldMkLst>
          <pc:docMk/>
          <pc:sldMk cId="4113606862" sldId="760"/>
        </pc:sldMkLst>
        <pc:spChg chg="add mod">
          <ac:chgData name="石丸　美穂" userId="90f3b6a1-1c19-4a50-bd7d-63d713b3ba0a" providerId="ADAL" clId="{7F2E1D96-D93D-FB40-B9FD-07E55B0F5C02}" dt="2024-02-06T06:52:36.115" v="75"/>
          <ac:spMkLst>
            <pc:docMk/>
            <pc:sldMk cId="4113606862" sldId="760"/>
            <ac:spMk id="4" creationId="{FAB09478-4E72-00CC-D63F-7705CDF2BB35}"/>
          </ac:spMkLst>
        </pc:spChg>
      </pc:sldChg>
      <pc:sldChg chg="addSp modSp">
        <pc:chgData name="石丸　美穂" userId="90f3b6a1-1c19-4a50-bd7d-63d713b3ba0a" providerId="ADAL" clId="{7F2E1D96-D93D-FB40-B9FD-07E55B0F5C02}" dt="2024-02-06T06:52:36.115" v="75"/>
        <pc:sldMkLst>
          <pc:docMk/>
          <pc:sldMk cId="923632150" sldId="761"/>
        </pc:sldMkLst>
        <pc:spChg chg="add mod">
          <ac:chgData name="石丸　美穂" userId="90f3b6a1-1c19-4a50-bd7d-63d713b3ba0a" providerId="ADAL" clId="{7F2E1D96-D93D-FB40-B9FD-07E55B0F5C02}" dt="2024-02-06T06:52:36.115" v="75"/>
          <ac:spMkLst>
            <pc:docMk/>
            <pc:sldMk cId="923632150" sldId="761"/>
            <ac:spMk id="4" creationId="{3828435E-AC47-7A48-058C-22F7A2B7771F}"/>
          </ac:spMkLst>
        </pc:spChg>
      </pc:sldChg>
      <pc:sldChg chg="addSp modSp">
        <pc:chgData name="石丸　美穂" userId="90f3b6a1-1c19-4a50-bd7d-63d713b3ba0a" providerId="ADAL" clId="{7F2E1D96-D93D-FB40-B9FD-07E55B0F5C02}" dt="2024-02-06T06:52:36.115" v="75"/>
        <pc:sldMkLst>
          <pc:docMk/>
          <pc:sldMk cId="1800614517" sldId="762"/>
        </pc:sldMkLst>
        <pc:spChg chg="add mod">
          <ac:chgData name="石丸　美穂" userId="90f3b6a1-1c19-4a50-bd7d-63d713b3ba0a" providerId="ADAL" clId="{7F2E1D96-D93D-FB40-B9FD-07E55B0F5C02}" dt="2024-02-06T06:52:36.115" v="75"/>
          <ac:spMkLst>
            <pc:docMk/>
            <pc:sldMk cId="1800614517" sldId="762"/>
            <ac:spMk id="4" creationId="{FBD5467F-5EB3-B8E1-B7FB-EE37AE56FFBC}"/>
          </ac:spMkLst>
        </pc:spChg>
      </pc:sldChg>
      <pc:sldChg chg="addSp modSp">
        <pc:chgData name="石丸　美穂" userId="90f3b6a1-1c19-4a50-bd7d-63d713b3ba0a" providerId="ADAL" clId="{7F2E1D96-D93D-FB40-B9FD-07E55B0F5C02}" dt="2024-02-06T06:52:36.115" v="75"/>
        <pc:sldMkLst>
          <pc:docMk/>
          <pc:sldMk cId="302461452" sldId="763"/>
        </pc:sldMkLst>
        <pc:spChg chg="add mod">
          <ac:chgData name="石丸　美穂" userId="90f3b6a1-1c19-4a50-bd7d-63d713b3ba0a" providerId="ADAL" clId="{7F2E1D96-D93D-FB40-B9FD-07E55B0F5C02}" dt="2024-02-06T06:52:36.115" v="75"/>
          <ac:spMkLst>
            <pc:docMk/>
            <pc:sldMk cId="302461452" sldId="763"/>
            <ac:spMk id="3" creationId="{099FA31E-E2B4-CBC0-9F67-0A49374D705D}"/>
          </ac:spMkLst>
        </pc:spChg>
      </pc:sldChg>
      <pc:sldChg chg="addSp modSp">
        <pc:chgData name="石丸　美穂" userId="90f3b6a1-1c19-4a50-bd7d-63d713b3ba0a" providerId="ADAL" clId="{7F2E1D96-D93D-FB40-B9FD-07E55B0F5C02}" dt="2024-02-06T06:52:36.115" v="75"/>
        <pc:sldMkLst>
          <pc:docMk/>
          <pc:sldMk cId="2621407501" sldId="764"/>
        </pc:sldMkLst>
        <pc:spChg chg="add mod">
          <ac:chgData name="石丸　美穂" userId="90f3b6a1-1c19-4a50-bd7d-63d713b3ba0a" providerId="ADAL" clId="{7F2E1D96-D93D-FB40-B9FD-07E55B0F5C02}" dt="2024-02-06T06:52:36.115" v="75"/>
          <ac:spMkLst>
            <pc:docMk/>
            <pc:sldMk cId="2621407501" sldId="764"/>
            <ac:spMk id="2" creationId="{5EA3A2F6-EA79-DC1F-D2E7-BB701077529C}"/>
          </ac:spMkLst>
        </pc:spChg>
      </pc:sldChg>
      <pc:sldChg chg="addSp modSp">
        <pc:chgData name="石丸　美穂" userId="90f3b6a1-1c19-4a50-bd7d-63d713b3ba0a" providerId="ADAL" clId="{7F2E1D96-D93D-FB40-B9FD-07E55B0F5C02}" dt="2024-02-06T06:52:36.115" v="75"/>
        <pc:sldMkLst>
          <pc:docMk/>
          <pc:sldMk cId="1710143980" sldId="765"/>
        </pc:sldMkLst>
        <pc:spChg chg="add mod">
          <ac:chgData name="石丸　美穂" userId="90f3b6a1-1c19-4a50-bd7d-63d713b3ba0a" providerId="ADAL" clId="{7F2E1D96-D93D-FB40-B9FD-07E55B0F5C02}" dt="2024-02-06T06:52:36.115" v="75"/>
          <ac:spMkLst>
            <pc:docMk/>
            <pc:sldMk cId="1710143980" sldId="765"/>
            <ac:spMk id="2" creationId="{755907B1-84F2-719E-961C-86F301A99D1E}"/>
          </ac:spMkLst>
        </pc:spChg>
      </pc:sldChg>
      <pc:sldChg chg="addSp modSp">
        <pc:chgData name="石丸　美穂" userId="90f3b6a1-1c19-4a50-bd7d-63d713b3ba0a" providerId="ADAL" clId="{7F2E1D96-D93D-FB40-B9FD-07E55B0F5C02}" dt="2024-02-06T06:52:36.115" v="75"/>
        <pc:sldMkLst>
          <pc:docMk/>
          <pc:sldMk cId="720537443" sldId="767"/>
        </pc:sldMkLst>
        <pc:spChg chg="add mod">
          <ac:chgData name="石丸　美穂" userId="90f3b6a1-1c19-4a50-bd7d-63d713b3ba0a" providerId="ADAL" clId="{7F2E1D96-D93D-FB40-B9FD-07E55B0F5C02}" dt="2024-02-06T06:52:36.115" v="75"/>
          <ac:spMkLst>
            <pc:docMk/>
            <pc:sldMk cId="720537443" sldId="767"/>
            <ac:spMk id="2" creationId="{26819FC5-243B-E41A-CA48-C6586B90AA9B}"/>
          </ac:spMkLst>
        </pc:spChg>
      </pc:sldChg>
      <pc:sldChg chg="addSp modSp">
        <pc:chgData name="石丸　美穂" userId="90f3b6a1-1c19-4a50-bd7d-63d713b3ba0a" providerId="ADAL" clId="{7F2E1D96-D93D-FB40-B9FD-07E55B0F5C02}" dt="2024-02-06T06:52:36.115" v="75"/>
        <pc:sldMkLst>
          <pc:docMk/>
          <pc:sldMk cId="3840588095" sldId="768"/>
        </pc:sldMkLst>
        <pc:spChg chg="add mod">
          <ac:chgData name="石丸　美穂" userId="90f3b6a1-1c19-4a50-bd7d-63d713b3ba0a" providerId="ADAL" clId="{7F2E1D96-D93D-FB40-B9FD-07E55B0F5C02}" dt="2024-02-06T06:52:36.115" v="75"/>
          <ac:spMkLst>
            <pc:docMk/>
            <pc:sldMk cId="3840588095" sldId="768"/>
            <ac:spMk id="2" creationId="{D0F94AE0-FD0F-4B62-C4B9-4FBA580F5AE1}"/>
          </ac:spMkLst>
        </pc:spChg>
      </pc:sldChg>
      <pc:sldChg chg="addSp modSp">
        <pc:chgData name="石丸　美穂" userId="90f3b6a1-1c19-4a50-bd7d-63d713b3ba0a" providerId="ADAL" clId="{7F2E1D96-D93D-FB40-B9FD-07E55B0F5C02}" dt="2024-02-06T06:52:36.115" v="75"/>
        <pc:sldMkLst>
          <pc:docMk/>
          <pc:sldMk cId="2028259187" sldId="769"/>
        </pc:sldMkLst>
        <pc:spChg chg="add mod">
          <ac:chgData name="石丸　美穂" userId="90f3b6a1-1c19-4a50-bd7d-63d713b3ba0a" providerId="ADAL" clId="{7F2E1D96-D93D-FB40-B9FD-07E55B0F5C02}" dt="2024-02-06T06:52:36.115" v="75"/>
          <ac:spMkLst>
            <pc:docMk/>
            <pc:sldMk cId="2028259187" sldId="769"/>
            <ac:spMk id="4" creationId="{B17942C5-2A4B-2999-486A-08A4582B8E17}"/>
          </ac:spMkLst>
        </pc:spChg>
      </pc:sldChg>
      <pc:sldChg chg="addSp modSp">
        <pc:chgData name="石丸　美穂" userId="90f3b6a1-1c19-4a50-bd7d-63d713b3ba0a" providerId="ADAL" clId="{7F2E1D96-D93D-FB40-B9FD-07E55B0F5C02}" dt="2024-02-06T06:52:36.115" v="75"/>
        <pc:sldMkLst>
          <pc:docMk/>
          <pc:sldMk cId="53697958" sldId="807"/>
        </pc:sldMkLst>
        <pc:spChg chg="add mod">
          <ac:chgData name="石丸　美穂" userId="90f3b6a1-1c19-4a50-bd7d-63d713b3ba0a" providerId="ADAL" clId="{7F2E1D96-D93D-FB40-B9FD-07E55B0F5C02}" dt="2024-02-06T06:52:36.115" v="75"/>
          <ac:spMkLst>
            <pc:docMk/>
            <pc:sldMk cId="53697958" sldId="807"/>
            <ac:spMk id="3" creationId="{C44A95D9-26D2-112E-5AE9-CA818C3631B0}"/>
          </ac:spMkLst>
        </pc:spChg>
      </pc:sldChg>
      <pc:sldChg chg="addSp modSp">
        <pc:chgData name="石丸　美穂" userId="90f3b6a1-1c19-4a50-bd7d-63d713b3ba0a" providerId="ADAL" clId="{7F2E1D96-D93D-FB40-B9FD-07E55B0F5C02}" dt="2024-02-06T06:52:36.115" v="75"/>
        <pc:sldMkLst>
          <pc:docMk/>
          <pc:sldMk cId="3636919328" sldId="808"/>
        </pc:sldMkLst>
        <pc:spChg chg="add mod">
          <ac:chgData name="石丸　美穂" userId="90f3b6a1-1c19-4a50-bd7d-63d713b3ba0a" providerId="ADAL" clId="{7F2E1D96-D93D-FB40-B9FD-07E55B0F5C02}" dt="2024-02-06T06:52:36.115" v="75"/>
          <ac:spMkLst>
            <pc:docMk/>
            <pc:sldMk cId="3636919328" sldId="808"/>
            <ac:spMk id="8" creationId="{9985754D-415A-0FC3-1259-1919D25BD346}"/>
          </ac:spMkLst>
        </pc:spChg>
      </pc:sldChg>
      <pc:sldChg chg="addSp modSp">
        <pc:chgData name="石丸　美穂" userId="90f3b6a1-1c19-4a50-bd7d-63d713b3ba0a" providerId="ADAL" clId="{7F2E1D96-D93D-FB40-B9FD-07E55B0F5C02}" dt="2024-02-06T06:52:36.115" v="75"/>
        <pc:sldMkLst>
          <pc:docMk/>
          <pc:sldMk cId="2550146081" sldId="810"/>
        </pc:sldMkLst>
        <pc:spChg chg="add mod">
          <ac:chgData name="石丸　美穂" userId="90f3b6a1-1c19-4a50-bd7d-63d713b3ba0a" providerId="ADAL" clId="{7F2E1D96-D93D-FB40-B9FD-07E55B0F5C02}" dt="2024-02-06T06:52:36.115" v="75"/>
          <ac:spMkLst>
            <pc:docMk/>
            <pc:sldMk cId="2550146081" sldId="810"/>
            <ac:spMk id="6" creationId="{768925B3-3FC4-5450-2A1B-E798956596A0}"/>
          </ac:spMkLst>
        </pc:spChg>
      </pc:sldChg>
      <pc:sldChg chg="addSp modSp">
        <pc:chgData name="石丸　美穂" userId="90f3b6a1-1c19-4a50-bd7d-63d713b3ba0a" providerId="ADAL" clId="{7F2E1D96-D93D-FB40-B9FD-07E55B0F5C02}" dt="2024-02-06T06:52:36.115" v="75"/>
        <pc:sldMkLst>
          <pc:docMk/>
          <pc:sldMk cId="1164523228" sldId="811"/>
        </pc:sldMkLst>
        <pc:spChg chg="add mod">
          <ac:chgData name="石丸　美穂" userId="90f3b6a1-1c19-4a50-bd7d-63d713b3ba0a" providerId="ADAL" clId="{7F2E1D96-D93D-FB40-B9FD-07E55B0F5C02}" dt="2024-02-06T06:52:36.115" v="75"/>
          <ac:spMkLst>
            <pc:docMk/>
            <pc:sldMk cId="1164523228" sldId="811"/>
            <ac:spMk id="8" creationId="{5F31FEDA-FC4E-BDC2-1896-E600A310A03E}"/>
          </ac:spMkLst>
        </pc:spChg>
      </pc:sldChg>
      <pc:sldChg chg="addSp modSp">
        <pc:chgData name="石丸　美穂" userId="90f3b6a1-1c19-4a50-bd7d-63d713b3ba0a" providerId="ADAL" clId="{7F2E1D96-D93D-FB40-B9FD-07E55B0F5C02}" dt="2024-02-06T06:52:36.115" v="75"/>
        <pc:sldMkLst>
          <pc:docMk/>
          <pc:sldMk cId="2005905963" sldId="812"/>
        </pc:sldMkLst>
        <pc:spChg chg="add mod">
          <ac:chgData name="石丸　美穂" userId="90f3b6a1-1c19-4a50-bd7d-63d713b3ba0a" providerId="ADAL" clId="{7F2E1D96-D93D-FB40-B9FD-07E55B0F5C02}" dt="2024-02-06T06:52:36.115" v="75"/>
          <ac:spMkLst>
            <pc:docMk/>
            <pc:sldMk cId="2005905963" sldId="812"/>
            <ac:spMk id="2" creationId="{F026EB78-7DBB-9493-9FEC-FE7EE4A7DE94}"/>
          </ac:spMkLst>
        </pc:spChg>
      </pc:sldChg>
      <pc:sldChg chg="addSp modSp">
        <pc:chgData name="石丸　美穂" userId="90f3b6a1-1c19-4a50-bd7d-63d713b3ba0a" providerId="ADAL" clId="{7F2E1D96-D93D-FB40-B9FD-07E55B0F5C02}" dt="2024-02-06T06:52:36.115" v="75"/>
        <pc:sldMkLst>
          <pc:docMk/>
          <pc:sldMk cId="4209914649" sldId="813"/>
        </pc:sldMkLst>
        <pc:spChg chg="add mod">
          <ac:chgData name="石丸　美穂" userId="90f3b6a1-1c19-4a50-bd7d-63d713b3ba0a" providerId="ADAL" clId="{7F2E1D96-D93D-FB40-B9FD-07E55B0F5C02}" dt="2024-02-06T06:52:36.115" v="75"/>
          <ac:spMkLst>
            <pc:docMk/>
            <pc:sldMk cId="4209914649" sldId="813"/>
            <ac:spMk id="2" creationId="{984B36F7-BBE7-8002-95E4-C2823C1C5A24}"/>
          </ac:spMkLst>
        </pc:spChg>
      </pc:sldChg>
      <pc:sldChg chg="addSp modSp">
        <pc:chgData name="石丸　美穂" userId="90f3b6a1-1c19-4a50-bd7d-63d713b3ba0a" providerId="ADAL" clId="{7F2E1D96-D93D-FB40-B9FD-07E55B0F5C02}" dt="2024-02-06T06:52:36.115" v="75"/>
        <pc:sldMkLst>
          <pc:docMk/>
          <pc:sldMk cId="911419987" sldId="814"/>
        </pc:sldMkLst>
        <pc:spChg chg="add mod">
          <ac:chgData name="石丸　美穂" userId="90f3b6a1-1c19-4a50-bd7d-63d713b3ba0a" providerId="ADAL" clId="{7F2E1D96-D93D-FB40-B9FD-07E55B0F5C02}" dt="2024-02-06T06:52:36.115" v="75"/>
          <ac:spMkLst>
            <pc:docMk/>
            <pc:sldMk cId="911419987" sldId="814"/>
            <ac:spMk id="2" creationId="{019C8E5C-4E6E-E695-7FA2-86D2F272B378}"/>
          </ac:spMkLst>
        </pc:spChg>
      </pc:sldChg>
      <pc:sldChg chg="addSp modSp">
        <pc:chgData name="石丸　美穂" userId="90f3b6a1-1c19-4a50-bd7d-63d713b3ba0a" providerId="ADAL" clId="{7F2E1D96-D93D-FB40-B9FD-07E55B0F5C02}" dt="2024-02-06T06:52:36.115" v="75"/>
        <pc:sldMkLst>
          <pc:docMk/>
          <pc:sldMk cId="3707295588" sldId="815"/>
        </pc:sldMkLst>
        <pc:spChg chg="add mod">
          <ac:chgData name="石丸　美穂" userId="90f3b6a1-1c19-4a50-bd7d-63d713b3ba0a" providerId="ADAL" clId="{7F2E1D96-D93D-FB40-B9FD-07E55B0F5C02}" dt="2024-02-06T06:52:36.115" v="75"/>
          <ac:spMkLst>
            <pc:docMk/>
            <pc:sldMk cId="3707295588" sldId="815"/>
            <ac:spMk id="2" creationId="{89F0BC3A-7054-5D22-36BF-75BEC7A147D4}"/>
          </ac:spMkLst>
        </pc:spChg>
      </pc:sldChg>
      <pc:sldChg chg="addSp modSp">
        <pc:chgData name="石丸　美穂" userId="90f3b6a1-1c19-4a50-bd7d-63d713b3ba0a" providerId="ADAL" clId="{7F2E1D96-D93D-FB40-B9FD-07E55B0F5C02}" dt="2024-02-06T06:52:36.115" v="75"/>
        <pc:sldMkLst>
          <pc:docMk/>
          <pc:sldMk cId="366707653" sldId="816"/>
        </pc:sldMkLst>
        <pc:spChg chg="add mod">
          <ac:chgData name="石丸　美穂" userId="90f3b6a1-1c19-4a50-bd7d-63d713b3ba0a" providerId="ADAL" clId="{7F2E1D96-D93D-FB40-B9FD-07E55B0F5C02}" dt="2024-02-06T06:52:36.115" v="75"/>
          <ac:spMkLst>
            <pc:docMk/>
            <pc:sldMk cId="366707653" sldId="816"/>
            <ac:spMk id="2" creationId="{F54239B0-5EBE-1765-3BD4-0C2E607C798F}"/>
          </ac:spMkLst>
        </pc:spChg>
      </pc:sldChg>
      <pc:sldChg chg="addSp modSp">
        <pc:chgData name="石丸　美穂" userId="90f3b6a1-1c19-4a50-bd7d-63d713b3ba0a" providerId="ADAL" clId="{7F2E1D96-D93D-FB40-B9FD-07E55B0F5C02}" dt="2024-02-06T06:52:36.115" v="75"/>
        <pc:sldMkLst>
          <pc:docMk/>
          <pc:sldMk cId="3494745331" sldId="817"/>
        </pc:sldMkLst>
        <pc:spChg chg="add mod">
          <ac:chgData name="石丸　美穂" userId="90f3b6a1-1c19-4a50-bd7d-63d713b3ba0a" providerId="ADAL" clId="{7F2E1D96-D93D-FB40-B9FD-07E55B0F5C02}" dt="2024-02-06T06:52:36.115" v="75"/>
          <ac:spMkLst>
            <pc:docMk/>
            <pc:sldMk cId="3494745331" sldId="817"/>
            <ac:spMk id="2" creationId="{C19FAC8F-21D5-C378-8BEE-92CD6F89BA85}"/>
          </ac:spMkLst>
        </pc:spChg>
      </pc:sldChg>
      <pc:sldChg chg="addSp modSp">
        <pc:chgData name="石丸　美穂" userId="90f3b6a1-1c19-4a50-bd7d-63d713b3ba0a" providerId="ADAL" clId="{7F2E1D96-D93D-FB40-B9FD-07E55B0F5C02}" dt="2024-02-06T06:52:36.115" v="75"/>
        <pc:sldMkLst>
          <pc:docMk/>
          <pc:sldMk cId="2280427202" sldId="818"/>
        </pc:sldMkLst>
        <pc:spChg chg="add mod">
          <ac:chgData name="石丸　美穂" userId="90f3b6a1-1c19-4a50-bd7d-63d713b3ba0a" providerId="ADAL" clId="{7F2E1D96-D93D-FB40-B9FD-07E55B0F5C02}" dt="2024-02-06T06:52:36.115" v="75"/>
          <ac:spMkLst>
            <pc:docMk/>
            <pc:sldMk cId="2280427202" sldId="818"/>
            <ac:spMk id="2" creationId="{1D55F8EA-A59E-EC4B-ED8D-7931E8920CD6}"/>
          </ac:spMkLst>
        </pc:spChg>
      </pc:sldChg>
      <pc:sldChg chg="addSp modSp">
        <pc:chgData name="石丸　美穂" userId="90f3b6a1-1c19-4a50-bd7d-63d713b3ba0a" providerId="ADAL" clId="{7F2E1D96-D93D-FB40-B9FD-07E55B0F5C02}" dt="2024-02-06T06:52:36.115" v="75"/>
        <pc:sldMkLst>
          <pc:docMk/>
          <pc:sldMk cId="3552825367" sldId="819"/>
        </pc:sldMkLst>
        <pc:spChg chg="add mod">
          <ac:chgData name="石丸　美穂" userId="90f3b6a1-1c19-4a50-bd7d-63d713b3ba0a" providerId="ADAL" clId="{7F2E1D96-D93D-FB40-B9FD-07E55B0F5C02}" dt="2024-02-06T06:52:36.115" v="75"/>
          <ac:spMkLst>
            <pc:docMk/>
            <pc:sldMk cId="3552825367" sldId="819"/>
            <ac:spMk id="2" creationId="{7F9DB22B-DD57-D34C-803F-A12867A48549}"/>
          </ac:spMkLst>
        </pc:spChg>
      </pc:sldChg>
      <pc:sldChg chg="addSp modSp">
        <pc:chgData name="石丸　美穂" userId="90f3b6a1-1c19-4a50-bd7d-63d713b3ba0a" providerId="ADAL" clId="{7F2E1D96-D93D-FB40-B9FD-07E55B0F5C02}" dt="2024-02-06T06:52:36.115" v="75"/>
        <pc:sldMkLst>
          <pc:docMk/>
          <pc:sldMk cId="3172638774" sldId="820"/>
        </pc:sldMkLst>
        <pc:spChg chg="add mod">
          <ac:chgData name="石丸　美穂" userId="90f3b6a1-1c19-4a50-bd7d-63d713b3ba0a" providerId="ADAL" clId="{7F2E1D96-D93D-FB40-B9FD-07E55B0F5C02}" dt="2024-02-06T06:52:36.115" v="75"/>
          <ac:spMkLst>
            <pc:docMk/>
            <pc:sldMk cId="3172638774" sldId="820"/>
            <ac:spMk id="2" creationId="{92019AC1-F191-7E60-4BA0-AB09C097ED8C}"/>
          </ac:spMkLst>
        </pc:spChg>
      </pc:sldChg>
      <pc:sldChg chg="addSp modSp">
        <pc:chgData name="石丸　美穂" userId="90f3b6a1-1c19-4a50-bd7d-63d713b3ba0a" providerId="ADAL" clId="{7F2E1D96-D93D-FB40-B9FD-07E55B0F5C02}" dt="2024-02-06T06:52:36.115" v="75"/>
        <pc:sldMkLst>
          <pc:docMk/>
          <pc:sldMk cId="4282927971" sldId="822"/>
        </pc:sldMkLst>
        <pc:spChg chg="add mod">
          <ac:chgData name="石丸　美穂" userId="90f3b6a1-1c19-4a50-bd7d-63d713b3ba0a" providerId="ADAL" clId="{7F2E1D96-D93D-FB40-B9FD-07E55B0F5C02}" dt="2024-02-06T06:52:36.115" v="75"/>
          <ac:spMkLst>
            <pc:docMk/>
            <pc:sldMk cId="4282927971" sldId="822"/>
            <ac:spMk id="2" creationId="{D4D3DAE2-47E9-BA8F-F943-75D2B38013DF}"/>
          </ac:spMkLst>
        </pc:spChg>
      </pc:sldChg>
      <pc:sldChg chg="addSp modSp">
        <pc:chgData name="石丸　美穂" userId="90f3b6a1-1c19-4a50-bd7d-63d713b3ba0a" providerId="ADAL" clId="{7F2E1D96-D93D-FB40-B9FD-07E55B0F5C02}" dt="2024-02-06T06:52:36.115" v="75"/>
        <pc:sldMkLst>
          <pc:docMk/>
          <pc:sldMk cId="3209621759" sldId="823"/>
        </pc:sldMkLst>
        <pc:spChg chg="add mod">
          <ac:chgData name="石丸　美穂" userId="90f3b6a1-1c19-4a50-bd7d-63d713b3ba0a" providerId="ADAL" clId="{7F2E1D96-D93D-FB40-B9FD-07E55B0F5C02}" dt="2024-02-06T06:52:36.115" v="75"/>
          <ac:spMkLst>
            <pc:docMk/>
            <pc:sldMk cId="3209621759" sldId="823"/>
            <ac:spMk id="2" creationId="{30ADE5ED-3666-7D7D-9BEE-E0F660925F2A}"/>
          </ac:spMkLst>
        </pc:spChg>
      </pc:sldChg>
      <pc:sldChg chg="addSp modSp">
        <pc:chgData name="石丸　美穂" userId="90f3b6a1-1c19-4a50-bd7d-63d713b3ba0a" providerId="ADAL" clId="{7F2E1D96-D93D-FB40-B9FD-07E55B0F5C02}" dt="2024-02-06T06:52:36.115" v="75"/>
        <pc:sldMkLst>
          <pc:docMk/>
          <pc:sldMk cId="2936326665" sldId="824"/>
        </pc:sldMkLst>
        <pc:spChg chg="add mod">
          <ac:chgData name="石丸　美穂" userId="90f3b6a1-1c19-4a50-bd7d-63d713b3ba0a" providerId="ADAL" clId="{7F2E1D96-D93D-FB40-B9FD-07E55B0F5C02}" dt="2024-02-06T06:52:36.115" v="75"/>
          <ac:spMkLst>
            <pc:docMk/>
            <pc:sldMk cId="2936326665" sldId="824"/>
            <ac:spMk id="2" creationId="{D09D8B62-C2B4-390C-2EFD-BA3CFB5D1066}"/>
          </ac:spMkLst>
        </pc:spChg>
      </pc:sldChg>
      <pc:sldChg chg="addSp modSp">
        <pc:chgData name="石丸　美穂" userId="90f3b6a1-1c19-4a50-bd7d-63d713b3ba0a" providerId="ADAL" clId="{7F2E1D96-D93D-FB40-B9FD-07E55B0F5C02}" dt="2024-02-06T06:52:36.115" v="75"/>
        <pc:sldMkLst>
          <pc:docMk/>
          <pc:sldMk cId="126427393" sldId="825"/>
        </pc:sldMkLst>
        <pc:spChg chg="add mod">
          <ac:chgData name="石丸　美穂" userId="90f3b6a1-1c19-4a50-bd7d-63d713b3ba0a" providerId="ADAL" clId="{7F2E1D96-D93D-FB40-B9FD-07E55B0F5C02}" dt="2024-02-06T06:52:36.115" v="75"/>
          <ac:spMkLst>
            <pc:docMk/>
            <pc:sldMk cId="126427393" sldId="825"/>
            <ac:spMk id="2" creationId="{84EE6C48-458A-3101-F4EA-2E894A9F9F2F}"/>
          </ac:spMkLst>
        </pc:spChg>
      </pc:sldChg>
      <pc:sldChg chg="addSp modSp">
        <pc:chgData name="石丸　美穂" userId="90f3b6a1-1c19-4a50-bd7d-63d713b3ba0a" providerId="ADAL" clId="{7F2E1D96-D93D-FB40-B9FD-07E55B0F5C02}" dt="2024-02-06T06:52:36.115" v="75"/>
        <pc:sldMkLst>
          <pc:docMk/>
          <pc:sldMk cId="4150851371" sldId="827"/>
        </pc:sldMkLst>
        <pc:spChg chg="add mod">
          <ac:chgData name="石丸　美穂" userId="90f3b6a1-1c19-4a50-bd7d-63d713b3ba0a" providerId="ADAL" clId="{7F2E1D96-D93D-FB40-B9FD-07E55B0F5C02}" dt="2024-02-06T06:52:36.115" v="75"/>
          <ac:spMkLst>
            <pc:docMk/>
            <pc:sldMk cId="4150851371" sldId="827"/>
            <ac:spMk id="2" creationId="{B3144BB3-3074-F01F-7B22-0CE79822F2F8}"/>
          </ac:spMkLst>
        </pc:spChg>
      </pc:sldChg>
      <pc:sldChg chg="addSp modSp">
        <pc:chgData name="石丸　美穂" userId="90f3b6a1-1c19-4a50-bd7d-63d713b3ba0a" providerId="ADAL" clId="{7F2E1D96-D93D-FB40-B9FD-07E55B0F5C02}" dt="2024-02-06T06:52:36.115" v="75"/>
        <pc:sldMkLst>
          <pc:docMk/>
          <pc:sldMk cId="1650418681" sldId="828"/>
        </pc:sldMkLst>
        <pc:spChg chg="add mod">
          <ac:chgData name="石丸　美穂" userId="90f3b6a1-1c19-4a50-bd7d-63d713b3ba0a" providerId="ADAL" clId="{7F2E1D96-D93D-FB40-B9FD-07E55B0F5C02}" dt="2024-02-06T06:52:36.115" v="75"/>
          <ac:spMkLst>
            <pc:docMk/>
            <pc:sldMk cId="1650418681" sldId="828"/>
            <ac:spMk id="4" creationId="{070D8719-9C00-BDE0-CDEC-8558B578A292}"/>
          </ac:spMkLst>
        </pc:spChg>
      </pc:sldChg>
      <pc:sldChg chg="addSp modSp">
        <pc:chgData name="石丸　美穂" userId="90f3b6a1-1c19-4a50-bd7d-63d713b3ba0a" providerId="ADAL" clId="{7F2E1D96-D93D-FB40-B9FD-07E55B0F5C02}" dt="2024-02-06T06:52:36.115" v="75"/>
        <pc:sldMkLst>
          <pc:docMk/>
          <pc:sldMk cId="802189191" sldId="831"/>
        </pc:sldMkLst>
        <pc:spChg chg="add mod">
          <ac:chgData name="石丸　美穂" userId="90f3b6a1-1c19-4a50-bd7d-63d713b3ba0a" providerId="ADAL" clId="{7F2E1D96-D93D-FB40-B9FD-07E55B0F5C02}" dt="2024-02-06T06:52:36.115" v="75"/>
          <ac:spMkLst>
            <pc:docMk/>
            <pc:sldMk cId="802189191" sldId="831"/>
            <ac:spMk id="2" creationId="{84A3592B-463C-A344-7B4E-03760EE44E61}"/>
          </ac:spMkLst>
        </pc:spChg>
      </pc:sldChg>
      <pc:sldChg chg="addSp modSp">
        <pc:chgData name="石丸　美穂" userId="90f3b6a1-1c19-4a50-bd7d-63d713b3ba0a" providerId="ADAL" clId="{7F2E1D96-D93D-FB40-B9FD-07E55B0F5C02}" dt="2024-02-06T06:52:36.115" v="75"/>
        <pc:sldMkLst>
          <pc:docMk/>
          <pc:sldMk cId="806559714" sldId="842"/>
        </pc:sldMkLst>
        <pc:spChg chg="add mod">
          <ac:chgData name="石丸　美穂" userId="90f3b6a1-1c19-4a50-bd7d-63d713b3ba0a" providerId="ADAL" clId="{7F2E1D96-D93D-FB40-B9FD-07E55B0F5C02}" dt="2024-02-06T06:52:36.115" v="75"/>
          <ac:spMkLst>
            <pc:docMk/>
            <pc:sldMk cId="806559714" sldId="842"/>
            <ac:spMk id="7" creationId="{A7440372-9F1C-9D0A-B38E-121E98D83903}"/>
          </ac:spMkLst>
        </pc:spChg>
      </pc:sldChg>
      <pc:sldChg chg="addSp modSp">
        <pc:chgData name="石丸　美穂" userId="90f3b6a1-1c19-4a50-bd7d-63d713b3ba0a" providerId="ADAL" clId="{7F2E1D96-D93D-FB40-B9FD-07E55B0F5C02}" dt="2024-02-06T06:52:36.115" v="75"/>
        <pc:sldMkLst>
          <pc:docMk/>
          <pc:sldMk cId="1196448908" sldId="848"/>
        </pc:sldMkLst>
        <pc:spChg chg="add mod">
          <ac:chgData name="石丸　美穂" userId="90f3b6a1-1c19-4a50-bd7d-63d713b3ba0a" providerId="ADAL" clId="{7F2E1D96-D93D-FB40-B9FD-07E55B0F5C02}" dt="2024-02-06T06:52:36.115" v="75"/>
          <ac:spMkLst>
            <pc:docMk/>
            <pc:sldMk cId="1196448908" sldId="848"/>
            <ac:spMk id="2" creationId="{A857A5D4-65B3-46A1-DD8B-06E0A19EAB08}"/>
          </ac:spMkLst>
        </pc:spChg>
      </pc:sldChg>
      <pc:sldChg chg="addSp modSp">
        <pc:chgData name="石丸　美穂" userId="90f3b6a1-1c19-4a50-bd7d-63d713b3ba0a" providerId="ADAL" clId="{7F2E1D96-D93D-FB40-B9FD-07E55B0F5C02}" dt="2024-02-06T06:52:36.115" v="75"/>
        <pc:sldMkLst>
          <pc:docMk/>
          <pc:sldMk cId="3208875042" sldId="849"/>
        </pc:sldMkLst>
        <pc:spChg chg="add mod">
          <ac:chgData name="石丸　美穂" userId="90f3b6a1-1c19-4a50-bd7d-63d713b3ba0a" providerId="ADAL" clId="{7F2E1D96-D93D-FB40-B9FD-07E55B0F5C02}" dt="2024-02-06T06:52:36.115" v="75"/>
          <ac:spMkLst>
            <pc:docMk/>
            <pc:sldMk cId="3208875042" sldId="849"/>
            <ac:spMk id="2" creationId="{ED8E62D8-6245-D73F-6C5F-D77B2C146491}"/>
          </ac:spMkLst>
        </pc:spChg>
      </pc:sldChg>
      <pc:sldChg chg="addSp modSp">
        <pc:chgData name="石丸　美穂" userId="90f3b6a1-1c19-4a50-bd7d-63d713b3ba0a" providerId="ADAL" clId="{7F2E1D96-D93D-FB40-B9FD-07E55B0F5C02}" dt="2024-02-06T06:52:36.115" v="75"/>
        <pc:sldMkLst>
          <pc:docMk/>
          <pc:sldMk cId="4206878694" sldId="850"/>
        </pc:sldMkLst>
        <pc:spChg chg="add mod">
          <ac:chgData name="石丸　美穂" userId="90f3b6a1-1c19-4a50-bd7d-63d713b3ba0a" providerId="ADAL" clId="{7F2E1D96-D93D-FB40-B9FD-07E55B0F5C02}" dt="2024-02-06T06:52:36.115" v="75"/>
          <ac:spMkLst>
            <pc:docMk/>
            <pc:sldMk cId="4206878694" sldId="850"/>
            <ac:spMk id="5" creationId="{E3993B6E-E1D4-70BC-F8D4-EFAA6B239C66}"/>
          </ac:spMkLst>
        </pc:spChg>
      </pc:sldChg>
      <pc:sldChg chg="addSp modSp">
        <pc:chgData name="石丸　美穂" userId="90f3b6a1-1c19-4a50-bd7d-63d713b3ba0a" providerId="ADAL" clId="{7F2E1D96-D93D-FB40-B9FD-07E55B0F5C02}" dt="2024-02-06T06:52:36.115" v="75"/>
        <pc:sldMkLst>
          <pc:docMk/>
          <pc:sldMk cId="1308544596" sldId="851"/>
        </pc:sldMkLst>
        <pc:spChg chg="add mod">
          <ac:chgData name="石丸　美穂" userId="90f3b6a1-1c19-4a50-bd7d-63d713b3ba0a" providerId="ADAL" clId="{7F2E1D96-D93D-FB40-B9FD-07E55B0F5C02}" dt="2024-02-06T06:52:36.115" v="75"/>
          <ac:spMkLst>
            <pc:docMk/>
            <pc:sldMk cId="1308544596" sldId="851"/>
            <ac:spMk id="2" creationId="{3FB9DDDA-1329-9ECB-6441-1F14D3F9AE5E}"/>
          </ac:spMkLst>
        </pc:spChg>
      </pc:sldChg>
      <pc:sldChg chg="addSp modSp mod">
        <pc:chgData name="石丸　美穂" userId="90f3b6a1-1c19-4a50-bd7d-63d713b3ba0a" providerId="ADAL" clId="{7F2E1D96-D93D-FB40-B9FD-07E55B0F5C02}" dt="2024-02-06T06:52:36.115" v="75"/>
        <pc:sldMkLst>
          <pc:docMk/>
          <pc:sldMk cId="3784035102" sldId="852"/>
        </pc:sldMkLst>
        <pc:spChg chg="add mod">
          <ac:chgData name="石丸　美穂" userId="90f3b6a1-1c19-4a50-bd7d-63d713b3ba0a" providerId="ADAL" clId="{7F2E1D96-D93D-FB40-B9FD-07E55B0F5C02}" dt="2024-02-06T06:52:36.115" v="75"/>
          <ac:spMkLst>
            <pc:docMk/>
            <pc:sldMk cId="3784035102" sldId="852"/>
            <ac:spMk id="4" creationId="{8F6ED035-E674-A21D-6B7D-2FF5A893EF45}"/>
          </ac:spMkLst>
        </pc:spChg>
        <pc:spChg chg="mod">
          <ac:chgData name="石丸　美穂" userId="90f3b6a1-1c19-4a50-bd7d-63d713b3ba0a" providerId="ADAL" clId="{7F2E1D96-D93D-FB40-B9FD-07E55B0F5C02}" dt="2024-02-06T06:37:08.485" v="1" actId="20577"/>
          <ac:spMkLst>
            <pc:docMk/>
            <pc:sldMk cId="3784035102" sldId="852"/>
            <ac:spMk id="22" creationId="{47CAB6F4-ADD9-DB5D-F812-29C2E9B548DC}"/>
          </ac:spMkLst>
        </pc:spChg>
      </pc:sldChg>
      <pc:sldChg chg="addSp modSp">
        <pc:chgData name="石丸　美穂" userId="90f3b6a1-1c19-4a50-bd7d-63d713b3ba0a" providerId="ADAL" clId="{7F2E1D96-D93D-FB40-B9FD-07E55B0F5C02}" dt="2024-02-06T06:52:36.115" v="75"/>
        <pc:sldMkLst>
          <pc:docMk/>
          <pc:sldMk cId="4108733705" sldId="854"/>
        </pc:sldMkLst>
        <pc:spChg chg="add mod">
          <ac:chgData name="石丸　美穂" userId="90f3b6a1-1c19-4a50-bd7d-63d713b3ba0a" providerId="ADAL" clId="{7F2E1D96-D93D-FB40-B9FD-07E55B0F5C02}" dt="2024-02-06T06:52:36.115" v="75"/>
          <ac:spMkLst>
            <pc:docMk/>
            <pc:sldMk cId="4108733705" sldId="854"/>
            <ac:spMk id="7" creationId="{6EF5D284-C591-8A34-EA2C-10B88B23D312}"/>
          </ac:spMkLst>
        </pc:spChg>
      </pc:sldChg>
      <pc:sldChg chg="addSp modSp">
        <pc:chgData name="石丸　美穂" userId="90f3b6a1-1c19-4a50-bd7d-63d713b3ba0a" providerId="ADAL" clId="{7F2E1D96-D93D-FB40-B9FD-07E55B0F5C02}" dt="2024-02-06T06:52:36.115" v="75"/>
        <pc:sldMkLst>
          <pc:docMk/>
          <pc:sldMk cId="2080952939" sldId="855"/>
        </pc:sldMkLst>
        <pc:spChg chg="add mod">
          <ac:chgData name="石丸　美穂" userId="90f3b6a1-1c19-4a50-bd7d-63d713b3ba0a" providerId="ADAL" clId="{7F2E1D96-D93D-FB40-B9FD-07E55B0F5C02}" dt="2024-02-06T06:52:36.115" v="75"/>
          <ac:spMkLst>
            <pc:docMk/>
            <pc:sldMk cId="2080952939" sldId="855"/>
            <ac:spMk id="8" creationId="{4F0FD7BE-6D1A-B435-CDF4-CE578B3F04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A050A4E-E815-9F42-8994-11CF202B4DD2}" type="datetimeFigureOut">
              <a:rPr kumimoji="1" lang="ja-JP" altLang="en-US" smtClean="0"/>
              <a:t>2024/8/1</a:t>
            </a:fld>
            <a:endParaRPr kumimoji="1" lang="ja-JP" altLang="en-US"/>
          </a:p>
        </p:txBody>
      </p:sp>
      <p:sp>
        <p:nvSpPr>
          <p:cNvPr id="4" name="スライド イメージ プレースホルダー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9223676-C8DC-8845-BD13-584C8DEF07FD}" type="slidenum">
              <a:rPr kumimoji="1" lang="ja-JP" altLang="en-US" smtClean="0"/>
              <a:t>‹#›</a:t>
            </a:fld>
            <a:endParaRPr kumimoji="1" lang="ja-JP" altLang="en-US"/>
          </a:p>
        </p:txBody>
      </p:sp>
    </p:spTree>
    <p:extLst>
      <p:ext uri="{BB962C8B-B14F-4D97-AF65-F5344CB8AC3E}">
        <p14:creationId xmlns:p14="http://schemas.microsoft.com/office/powerpoint/2010/main" val="373113121"/>
      </p:ext>
    </p:extLst>
  </p:cSld>
  <p:clrMap bg1="lt1" tx1="dk1" bg2="lt2" tx2="dk2" accent1="accent1" accent2="accent2" accent3="accent3" accent4="accent4" accent5="accent5" accent6="accent6" hlink="hlink" folHlink="folHlink"/>
  <p:notesStyle>
    <a:lvl1pPr marL="0" algn="l" defTabSz="415869" rtl="0" eaLnBrk="1" latinLnBrk="0" hangingPunct="1">
      <a:defRPr kumimoji="1" sz="546" kern="1200">
        <a:solidFill>
          <a:schemeClr val="tx1"/>
        </a:solidFill>
        <a:latin typeface="+mn-lt"/>
        <a:ea typeface="+mn-ea"/>
        <a:cs typeface="+mn-cs"/>
      </a:defRPr>
    </a:lvl1pPr>
    <a:lvl2pPr marL="207935" algn="l" defTabSz="415869" rtl="0" eaLnBrk="1" latinLnBrk="0" hangingPunct="1">
      <a:defRPr kumimoji="1" sz="546" kern="1200">
        <a:solidFill>
          <a:schemeClr val="tx1"/>
        </a:solidFill>
        <a:latin typeface="+mn-lt"/>
        <a:ea typeface="+mn-ea"/>
        <a:cs typeface="+mn-cs"/>
      </a:defRPr>
    </a:lvl2pPr>
    <a:lvl3pPr marL="415869" algn="l" defTabSz="415869" rtl="0" eaLnBrk="1" latinLnBrk="0" hangingPunct="1">
      <a:defRPr kumimoji="1" sz="546" kern="1200">
        <a:solidFill>
          <a:schemeClr val="tx1"/>
        </a:solidFill>
        <a:latin typeface="+mn-lt"/>
        <a:ea typeface="+mn-ea"/>
        <a:cs typeface="+mn-cs"/>
      </a:defRPr>
    </a:lvl3pPr>
    <a:lvl4pPr marL="623804" algn="l" defTabSz="415869" rtl="0" eaLnBrk="1" latinLnBrk="0" hangingPunct="1">
      <a:defRPr kumimoji="1" sz="546" kern="1200">
        <a:solidFill>
          <a:schemeClr val="tx1"/>
        </a:solidFill>
        <a:latin typeface="+mn-lt"/>
        <a:ea typeface="+mn-ea"/>
        <a:cs typeface="+mn-cs"/>
      </a:defRPr>
    </a:lvl4pPr>
    <a:lvl5pPr marL="831738" algn="l" defTabSz="415869" rtl="0" eaLnBrk="1" latinLnBrk="0" hangingPunct="1">
      <a:defRPr kumimoji="1" sz="546" kern="1200">
        <a:solidFill>
          <a:schemeClr val="tx1"/>
        </a:solidFill>
        <a:latin typeface="+mn-lt"/>
        <a:ea typeface="+mn-ea"/>
        <a:cs typeface="+mn-cs"/>
      </a:defRPr>
    </a:lvl5pPr>
    <a:lvl6pPr marL="1039673" algn="l" defTabSz="415869" rtl="0" eaLnBrk="1" latinLnBrk="0" hangingPunct="1">
      <a:defRPr kumimoji="1" sz="546" kern="1200">
        <a:solidFill>
          <a:schemeClr val="tx1"/>
        </a:solidFill>
        <a:latin typeface="+mn-lt"/>
        <a:ea typeface="+mn-ea"/>
        <a:cs typeface="+mn-cs"/>
      </a:defRPr>
    </a:lvl6pPr>
    <a:lvl7pPr marL="1247607" algn="l" defTabSz="415869" rtl="0" eaLnBrk="1" latinLnBrk="0" hangingPunct="1">
      <a:defRPr kumimoji="1" sz="546" kern="1200">
        <a:solidFill>
          <a:schemeClr val="tx1"/>
        </a:solidFill>
        <a:latin typeface="+mn-lt"/>
        <a:ea typeface="+mn-ea"/>
        <a:cs typeface="+mn-cs"/>
      </a:defRPr>
    </a:lvl7pPr>
    <a:lvl8pPr marL="1455542" algn="l" defTabSz="415869" rtl="0" eaLnBrk="1" latinLnBrk="0" hangingPunct="1">
      <a:defRPr kumimoji="1" sz="546" kern="1200">
        <a:solidFill>
          <a:schemeClr val="tx1"/>
        </a:solidFill>
        <a:latin typeface="+mn-lt"/>
        <a:ea typeface="+mn-ea"/>
        <a:cs typeface="+mn-cs"/>
      </a:defRPr>
    </a:lvl8pPr>
    <a:lvl9pPr marL="1663476" algn="l" defTabSz="415869" rtl="0" eaLnBrk="1" latinLnBrk="0" hangingPunct="1">
      <a:defRPr kumimoji="1" sz="5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9735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F34E4-A69C-7A0E-740C-F07AB84D33D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8A4EC9-119E-D181-6B98-CCADC1ABB7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A64C8EB7-1476-1E8D-042B-D4D1078B0DB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2024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5C82B-A0D7-81BF-E6F1-7E63AF4121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009A15-F70D-AB80-B4C8-7A5198E825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674C834-F13B-666D-4F0B-E10C339F00D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702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1DBE3-16D1-F35E-6502-9FF1A0ACF8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CE1587-E965-AAB4-0E49-E492B171505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457C6F4-F810-DD73-E293-7B00C2163F7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39862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ED225-1A0A-2BCC-A692-FE55FA8217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B84C91-AC96-38D5-7FFE-4ED7AED04FB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2482B12-8FCD-FA77-9455-D5E59FE2FFC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3581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0E501-BCC5-2AEC-FE45-22D1F8AA08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45484E-D21D-9950-E8DC-58EB04A05AF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7336C8EC-8D32-9CDB-7711-6DE148718C1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9394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2E0A-6819-C81A-00A4-3540AFCC4B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A782EB-06CF-1022-2733-3B1A17E8954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5701D61-53DD-D92B-877F-D3CC2B04DC5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2607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34D42-9786-245E-3496-C047B53FDD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06AED5-1B8D-4819-75FB-089120C3713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375A1C2-EEF7-79F1-A8CE-EC973C7257B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0109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6467A-E87E-A818-8E7F-0E84A96184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B542F-F21A-D17A-BF85-6AB84249A0A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A48B3AF2-0081-3815-9781-BCAB2A3473B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75651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F3897-4EA5-FA02-EAF3-40A07AF0F5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1D5DDE-E221-3F46-2CA8-5E4CC5615A5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FD4BFF2-065E-4914-3852-26D94C52F3A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4113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89C87-CA3E-5C1A-F2D3-471743006B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92726C0-1BD2-2EF9-F597-718C546CA53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6A56BF0-BFA4-D6B1-C377-CD2238B9A45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476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B9B9-4B1D-7211-B1EE-804DFF3D95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35175A9-1779-D58B-90F4-C66F75FFC2C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C3FC95-206D-210A-BAF7-E2F1FC9066F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9497679-4388-0A28-E145-106E10A897DA}"/>
              </a:ext>
            </a:extLst>
          </p:cNvPr>
          <p:cNvSpPr>
            <a:spLocks noGrp="1"/>
          </p:cNvSpPr>
          <p:nvPr>
            <p:ph type="sldNum" sz="quarter" idx="5"/>
          </p:nvPr>
        </p:nvSpPr>
        <p:spPr/>
        <p:txBody>
          <a:bodyPr/>
          <a:lstStyle/>
          <a:p>
            <a:fld id="{49223676-C8DC-8845-BD13-584C8DEF07FD}" type="slidenum">
              <a:rPr kumimoji="1" lang="ja-JP" altLang="en-US" smtClean="0"/>
              <a:t>5</a:t>
            </a:fld>
            <a:endParaRPr kumimoji="1" lang="ja-JP" altLang="en-US"/>
          </a:p>
        </p:txBody>
      </p:sp>
    </p:spTree>
    <p:extLst>
      <p:ext uri="{BB962C8B-B14F-4D97-AF65-F5344CB8AC3E}">
        <p14:creationId xmlns:p14="http://schemas.microsoft.com/office/powerpoint/2010/main" val="200224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F6A74-98C2-2CCE-BB92-749E5A7EEE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9E4669-273C-7A2F-0463-CE89892208C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7A30E7F-1927-D9C1-CF53-1E0A48ACC038}"/>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70128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596A-3087-0C63-9961-099BFC78AE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527BD3-DC15-A90C-CCB7-8D25A7C00C8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EB321A6-B382-CD15-F2D4-A3239486D6F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85447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C4B3D-AB0E-BA18-CDC1-451BA18951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520A85-C8D9-6931-E70F-34525F17B01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C18CE94E-A96C-615D-738C-95D3FA1B0A6E}"/>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71768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9521E-5CB9-646F-7A16-B53F60BB68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8295281-D92E-D6C1-5EFF-08C83D22CC9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87F0D02-3CF2-8AEC-B45C-23979134FBF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9766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F46E-9821-C331-041D-6ABFEE0CE3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334F07-8058-F0F4-BFAB-3C7FC6DE075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F7FEAD5-F107-E0ED-46D4-E2489AFB7D78}"/>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60126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8B2B-F08B-2257-649F-D444A7D577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7C1AE2-E531-325B-B632-244640FFDCD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CB31E0E-ECC9-0382-EABC-82BBB6AD089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76480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3550F-DB41-E899-854F-08C4A4E029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DCA0B5-53E0-E87F-34DE-DAA7F2ACD79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774B5769-9B50-900D-AB3A-573BA6943DA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51282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0EAC-0998-7D7E-14E1-A901CCAF67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4E572DF-9975-AACE-27A1-07DAA9DF46B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041A520-06BA-2C2B-FBFE-D6A943FF47A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4406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EDF8-9C5A-B0A3-647E-C11D110297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523E06-038D-A3B4-622F-1FB17E35761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E259512-0106-C8BA-4415-373198D0376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03330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8846A-6A06-FF65-6330-466455E440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1EE821-026C-6ABB-E9F1-4FC1847A788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47A9B84-7080-2FDC-983D-468DC193046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6384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988BE-7C21-67FC-BECA-D02E5ABE9A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E58AF0-44C1-CA87-D826-09BBDF24ECC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0E53770-2B1C-5426-9785-203CB61BE4B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8540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55235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21141-C18E-654E-B9DA-90E032E852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4363F6-AF5F-D468-384D-496E9E7015F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DD6DEF3-D675-103D-CF11-63C13BCB522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77931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9A1A7-57F8-EBE9-846B-3FE10F955B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C60A5D5-0E04-60D2-D596-E6CCC780A9A0}"/>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6D87C90-02A4-265D-928F-28438FD06B8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36808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87485-B523-4837-ADB6-3DED59F93B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883FCC-BA63-F725-D49F-034A775F7A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D1C86EE-7B2A-9219-FCBE-1DC30695B08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57986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FA824-C0DA-22B4-4029-E0585FB021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887BA7-E954-C7BC-13FB-31969F8986B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4A4F0CB-4A4A-020E-9DC2-F3A1A576AF0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56209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32F3-627D-87D0-F72B-7D291F0B3F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4795A60-D968-3B8B-6B96-CC8B7480A6A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4C46E69-6DAD-0813-1A99-5A79E53556A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50569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52176-2C0B-AB60-7EE4-70C859B032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75382B-71DD-8ACC-253F-D181AE4ECB1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EFAB45C-4F35-7437-4E81-DE67D2CB25A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26087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E4B60-D1C3-E2CF-C56C-77FC6E1F51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D86174-2A34-1123-1740-BABDE764D54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351E557-B6EC-9C87-D37B-22AB7609BE3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07307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BB03C-CA2F-0F16-A453-F206EF3803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FA45FF-22AA-F56B-6FBD-263F932217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787E585-A2E7-25DA-06DF-CD9C90FD385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6623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0EC15-863E-F175-0BC6-00A732D410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253E4E-84A3-6F71-A22E-8A24867CE9C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98E7993-DB1F-E35A-F987-899351182C8C}"/>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2024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83BB4-D788-583D-A623-6B3963FC6F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FA0EB3-1E58-4B09-9197-354DD0C2E8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DA7FAE-6FBA-FD85-824C-5E95A41F674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5720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7E23-657A-5CC8-8038-85CA7E9DA4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D7D664-0DDE-177D-6C85-2AF5D4A1A55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ABE2300-B6D2-1578-1490-EBDF3BEE072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90821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DC6F9-BACF-BD35-7BBC-DBC783D352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19E9EE-CA64-68D8-E21D-7EDBDFFB42C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84B6994-DBD5-E85B-50A2-CBB1DDE2CC8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32457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4A01-36B8-E199-8DFE-AD8B6868CF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479B37-0B78-B26F-620F-4FE737EF6FF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ADECE97-D453-8EFE-7CA2-FDF2BDA7C3D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32694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ED0AB-B1C4-4AB2-D2A9-51A6CEC34C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70AAB8-D818-145A-AF28-1F8DE0CFC1D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4C6167D-424B-BC56-BC75-E8E9EB369BE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41835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0946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44FED-8E9D-68E1-D795-A922C5E2A1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8FFEF-997D-625B-323E-B5F97D933A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906367-6690-7199-3E63-02C3E0D8B84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27726C2-F98D-2B75-D545-646D1F32270C}"/>
              </a:ext>
            </a:extLst>
          </p:cNvPr>
          <p:cNvSpPr>
            <a:spLocks noGrp="1"/>
          </p:cNvSpPr>
          <p:nvPr>
            <p:ph type="sldNum" sz="quarter" idx="5"/>
          </p:nvPr>
        </p:nvSpPr>
        <p:spPr/>
        <p:txBody>
          <a:bodyPr/>
          <a:lstStyle/>
          <a:p>
            <a:fld id="{49223676-C8DC-8845-BD13-584C8DEF07FD}" type="slidenum">
              <a:rPr kumimoji="1" lang="ja-JP" altLang="en-US" smtClean="0"/>
              <a:t>8</a:t>
            </a:fld>
            <a:endParaRPr kumimoji="1" lang="ja-JP" altLang="en-US"/>
          </a:p>
        </p:txBody>
      </p:sp>
    </p:spTree>
    <p:extLst>
      <p:ext uri="{BB962C8B-B14F-4D97-AF65-F5344CB8AC3E}">
        <p14:creationId xmlns:p14="http://schemas.microsoft.com/office/powerpoint/2010/main" val="36545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BF5A3-31C8-37F3-E76F-33E13263C27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6BD993-2CF0-4F04-576E-B7CDB147BB1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F19C621-732C-1697-5913-EFDE1D75812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7CE29A1-8E65-4B9F-0F1A-3659900F5178}"/>
              </a:ext>
            </a:extLst>
          </p:cNvPr>
          <p:cNvSpPr>
            <a:spLocks noGrp="1"/>
          </p:cNvSpPr>
          <p:nvPr>
            <p:ph type="sldNum" sz="quarter" idx="5"/>
          </p:nvPr>
        </p:nvSpPr>
        <p:spPr/>
        <p:txBody>
          <a:bodyPr/>
          <a:lstStyle/>
          <a:p>
            <a:fld id="{49223676-C8DC-8845-BD13-584C8DEF07FD}" type="slidenum">
              <a:rPr kumimoji="1" lang="ja-JP" altLang="en-US" smtClean="0"/>
              <a:t>9</a:t>
            </a:fld>
            <a:endParaRPr kumimoji="1" lang="ja-JP" altLang="en-US"/>
          </a:p>
        </p:txBody>
      </p:sp>
    </p:spTree>
    <p:extLst>
      <p:ext uri="{BB962C8B-B14F-4D97-AF65-F5344CB8AC3E}">
        <p14:creationId xmlns:p14="http://schemas.microsoft.com/office/powerpoint/2010/main" val="120077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11</a:t>
            </a:fld>
            <a:endParaRPr kumimoji="1" lang="ja-JP" altLang="en-US"/>
          </a:p>
        </p:txBody>
      </p:sp>
    </p:spTree>
    <p:extLst>
      <p:ext uri="{BB962C8B-B14F-4D97-AF65-F5344CB8AC3E}">
        <p14:creationId xmlns:p14="http://schemas.microsoft.com/office/powerpoint/2010/main" val="208628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7A88-7C10-FC76-B4DB-754815E82E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5B9EB3-3ECA-4E67-3FFF-32C65072CF1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3233D58-7160-F4B2-AFA9-BD5A92B18D6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2635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CC5D5-BA65-B9EC-BC67-3FE8BE89125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9DB838-6775-1C1A-0444-821E1C65560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F387647-E666-F6E0-A106-89DBB42AC79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1443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65854" y="1478543"/>
            <a:ext cx="4412293" cy="346377"/>
          </a:xfrm>
          <a:prstGeom prst="rect">
            <a:avLst/>
          </a:prstGeom>
        </p:spPr>
        <p:txBody>
          <a:bodyPr wrap="square" lIns="0" tIns="0" rIns="0" bIns="0">
            <a:spAutoFit/>
          </a:bodyPr>
          <a:lstStyle>
            <a:lvl1pPr>
              <a:defRPr sz="2251" b="0" i="0">
                <a:solidFill>
                  <a:srgbClr val="E12046"/>
                </a:solidFill>
                <a:latin typeface="Arial"/>
                <a:cs typeface="Arial"/>
              </a:defRPr>
            </a:lvl1pPr>
          </a:lstStyle>
          <a:p>
            <a:endParaRPr/>
          </a:p>
        </p:txBody>
      </p:sp>
      <p:sp>
        <p:nvSpPr>
          <p:cNvPr id="3" name="Holder 3"/>
          <p:cNvSpPr>
            <a:spLocks noGrp="1"/>
          </p:cNvSpPr>
          <p:nvPr>
            <p:ph type="subTitle" idx="4"/>
          </p:nvPr>
        </p:nvSpPr>
        <p:spPr>
          <a:xfrm>
            <a:off x="1371600" y="2880360"/>
            <a:ext cx="6400800" cy="262508"/>
          </a:xfrm>
          <a:prstGeom prst="rect">
            <a:avLst/>
          </a:prstGeom>
        </p:spPr>
        <p:txBody>
          <a:bodyPr wrap="square" lIns="0" tIns="0" rIns="0" bIns="0">
            <a:spAutoFit/>
          </a:bodyPr>
          <a:lstStyle>
            <a:lvl1pPr>
              <a:defRPr sz="1706"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type="body" idx="1"/>
          </p:nvPr>
        </p:nvSpPr>
        <p:spPr>
          <a:xfrm>
            <a:off x="1186706" y="1190195"/>
            <a:ext cx="7044288" cy="262508"/>
          </a:xfrm>
        </p:spPr>
        <p:txBody>
          <a:bodyPr lIns="0" tIns="0" rIns="0" bIns="0"/>
          <a:lstStyle>
            <a:lvl1pPr>
              <a:defRPr sz="1706"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sz="half" idx="2"/>
          </p:nvPr>
        </p:nvSpPr>
        <p:spPr>
          <a:xfrm>
            <a:off x="457200" y="1183005"/>
            <a:ext cx="3977640" cy="5770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5770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36639" y="733183"/>
            <a:ext cx="8070723" cy="2242980"/>
          </a:xfrm>
          <a:prstGeom prst="rect">
            <a:avLst/>
          </a:prstGeom>
        </p:spPr>
      </p:pic>
      <p:pic>
        <p:nvPicPr>
          <p:cNvPr id="17" name="bg object 17"/>
          <p:cNvPicPr/>
          <p:nvPr/>
        </p:nvPicPr>
        <p:blipFill>
          <a:blip r:embed="rId3" cstate="print"/>
          <a:stretch>
            <a:fillRect/>
          </a:stretch>
        </p:blipFill>
        <p:spPr>
          <a:xfrm>
            <a:off x="536638" y="3112638"/>
            <a:ext cx="4141660" cy="1873920"/>
          </a:xfrm>
          <a:prstGeom prst="rect">
            <a:avLst/>
          </a:prstGeom>
        </p:spPr>
      </p:pic>
      <p:pic>
        <p:nvPicPr>
          <p:cNvPr id="18" name="bg object 18"/>
          <p:cNvPicPr/>
          <p:nvPr/>
        </p:nvPicPr>
        <p:blipFill>
          <a:blip r:embed="rId4" cstate="print"/>
          <a:stretch>
            <a:fillRect/>
          </a:stretch>
        </p:blipFill>
        <p:spPr>
          <a:xfrm>
            <a:off x="5381815" y="3040034"/>
            <a:ext cx="2702052" cy="1946525"/>
          </a:xfrm>
          <a:prstGeom prst="rect">
            <a:avLst/>
          </a:prstGeom>
        </p:spPr>
      </p:pic>
      <p:sp>
        <p:nvSpPr>
          <p:cNvPr id="19" name="bg object 19"/>
          <p:cNvSpPr/>
          <p:nvPr/>
        </p:nvSpPr>
        <p:spPr>
          <a:xfrm>
            <a:off x="3210115" y="51431"/>
            <a:ext cx="2539294" cy="338472"/>
          </a:xfrm>
          <a:custGeom>
            <a:avLst/>
            <a:gdLst/>
            <a:ahLst/>
            <a:cxnLst/>
            <a:rect l="l" t="t" r="r" b="b"/>
            <a:pathLst>
              <a:path w="5582920" h="744219">
                <a:moveTo>
                  <a:pt x="5582657" y="0"/>
                </a:moveTo>
                <a:lnTo>
                  <a:pt x="0" y="0"/>
                </a:lnTo>
                <a:lnTo>
                  <a:pt x="0" y="743851"/>
                </a:lnTo>
                <a:lnTo>
                  <a:pt x="5582657" y="743851"/>
                </a:lnTo>
                <a:lnTo>
                  <a:pt x="5582657" y="0"/>
                </a:lnTo>
                <a:close/>
              </a:path>
            </a:pathLst>
          </a:custGeom>
          <a:solidFill>
            <a:srgbClr val="E12046"/>
          </a:solidFill>
        </p:spPr>
        <p:txBody>
          <a:bodyPr wrap="square" lIns="0" tIns="0" rIns="0" bIns="0" rtlCol="0"/>
          <a:lstStyle/>
          <a:p>
            <a:endParaRPr/>
          </a:p>
        </p:txBody>
      </p:sp>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666750" y="862012"/>
            <a:ext cx="7810500" cy="1743075"/>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14086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900649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27" name="作者と日付"/>
          <p:cNvSpPr txBox="1">
            <a:spLocks noGrp="1"/>
          </p:cNvSpPr>
          <p:nvPr>
            <p:ph type="body" sz="quarter" idx="21" hasCustomPrompt="1"/>
          </p:nvPr>
        </p:nvSpPr>
        <p:spPr>
          <a:xfrm>
            <a:off x="450503" y="4447449"/>
            <a:ext cx="8239126" cy="300080"/>
          </a:xfrm>
          <a:prstGeom prst="rect">
            <a:avLst/>
          </a:prstGeom>
        </p:spPr>
        <p:txBody>
          <a:bodyPr lIns="45719" tIns="45719" rIns="45719" bIns="45719" anchor="t"/>
          <a:lstStyle>
            <a:lvl1pPr marL="0" indent="0">
              <a:spcBef>
                <a:spcPts val="0"/>
              </a:spcBef>
              <a:buSzTx/>
              <a:buNone/>
              <a:defRPr sz="1350">
                <a:latin typeface="ヒラギノ角ゴ ProN W6"/>
                <a:ea typeface="ヒラギノ角ゴ ProN W6"/>
                <a:cs typeface="ヒラギノ角ゴ ProN W6"/>
                <a:sym typeface="ヒラギノ角ゴ ProN W6"/>
              </a:defRPr>
            </a:lvl1pPr>
          </a:lstStyle>
          <a:p>
            <a:r>
              <a:t>作者と日付</a:t>
            </a:r>
          </a:p>
        </p:txBody>
      </p:sp>
      <p:sp>
        <p:nvSpPr>
          <p:cNvPr id="128" name="プレゼンテーションのタイトル"/>
          <p:cNvSpPr txBox="1">
            <a:spLocks noGrp="1"/>
          </p:cNvSpPr>
          <p:nvPr>
            <p:ph type="title" hasCustomPrompt="1"/>
          </p:nvPr>
        </p:nvSpPr>
        <p:spPr>
          <a:xfrm>
            <a:off x="452436" y="2169319"/>
            <a:ext cx="8239127" cy="539378"/>
          </a:xfrm>
          <a:prstGeom prst="rect">
            <a:avLst/>
          </a:prstGeom>
        </p:spPr>
        <p:txBody>
          <a:bodyPr anchor="b"/>
          <a:lstStyle>
            <a:lvl1pPr algn="l" defTabSz="914377">
              <a:lnSpc>
                <a:spcPct val="80000"/>
              </a:lnSpc>
              <a:defRPr sz="4350" spc="-87">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29" name="本文レベル1…"/>
          <p:cNvSpPr txBox="1">
            <a:spLocks noGrp="1"/>
          </p:cNvSpPr>
          <p:nvPr>
            <p:ph type="body" sz="quarter" idx="1" hasCustomPrompt="1"/>
          </p:nvPr>
        </p:nvSpPr>
        <p:spPr>
          <a:xfrm>
            <a:off x="450504" y="2708697"/>
            <a:ext cx="8239125" cy="1587294"/>
          </a:xfrm>
          <a:prstGeom prst="rect">
            <a:avLst/>
          </a:prstGeom>
        </p:spPr>
        <p:txBody>
          <a:bodyPr anchor="t"/>
          <a:lstStyle>
            <a:lvl1pPr marL="0" indent="0">
              <a:spcBef>
                <a:spcPts val="0"/>
              </a:spcBef>
              <a:buSzTx/>
              <a:buNone/>
              <a:defRPr sz="2063">
                <a:latin typeface="ヒラギノ角ゴ ProN W6"/>
                <a:ea typeface="ヒラギノ角ゴ ProN W6"/>
                <a:cs typeface="ヒラギノ角ゴ ProN W6"/>
                <a:sym typeface="ヒラギノ角ゴ ProN W6"/>
              </a:defRPr>
            </a:lvl1pPr>
            <a:lvl2pPr marL="0" indent="171450">
              <a:spcBef>
                <a:spcPts val="0"/>
              </a:spcBef>
              <a:buSzTx/>
              <a:buNone/>
              <a:defRPr sz="2063">
                <a:latin typeface="ヒラギノ角ゴ ProN W6"/>
                <a:ea typeface="ヒラギノ角ゴ ProN W6"/>
                <a:cs typeface="ヒラギノ角ゴ ProN W6"/>
                <a:sym typeface="ヒラギノ角ゴ ProN W6"/>
              </a:defRPr>
            </a:lvl2pPr>
            <a:lvl3pPr marL="0" indent="342900">
              <a:spcBef>
                <a:spcPts val="0"/>
              </a:spcBef>
              <a:buSzTx/>
              <a:buNone/>
              <a:defRPr sz="2063">
                <a:latin typeface="ヒラギノ角ゴ ProN W6"/>
                <a:ea typeface="ヒラギノ角ゴ ProN W6"/>
                <a:cs typeface="ヒラギノ角ゴ ProN W6"/>
                <a:sym typeface="ヒラギノ角ゴ ProN W6"/>
              </a:defRPr>
            </a:lvl3pPr>
            <a:lvl4pPr marL="0" indent="514350">
              <a:spcBef>
                <a:spcPts val="0"/>
              </a:spcBef>
              <a:buSzTx/>
              <a:buNone/>
              <a:defRPr sz="2063">
                <a:latin typeface="ヒラギノ角ゴ ProN W6"/>
                <a:ea typeface="ヒラギノ角ゴ ProN W6"/>
                <a:cs typeface="ヒラギノ角ゴ ProN W6"/>
                <a:sym typeface="ヒラギノ角ゴ ProN W6"/>
              </a:defRPr>
            </a:lvl4pPr>
            <a:lvl5pPr marL="0" indent="685800">
              <a:spcBef>
                <a:spcPts val="0"/>
              </a:spcBef>
              <a:buSzTx/>
              <a:buNone/>
              <a:defRPr sz="2063">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30" name="スライド番号"/>
          <p:cNvSpPr txBox="1">
            <a:spLocks noGrp="1"/>
          </p:cNvSpPr>
          <p:nvPr>
            <p:ph type="sldNum" sz="quarter" idx="2"/>
          </p:nvPr>
        </p:nvSpPr>
        <p:spPr>
          <a:xfrm>
            <a:off x="4491905" y="4941975"/>
            <a:ext cx="155505" cy="103875"/>
          </a:xfrm>
          <a:prstGeom prst="rect">
            <a:avLst/>
          </a:prstGeom>
        </p:spPr>
        <p:txBody>
          <a:bodyPr anchor="b"/>
          <a:lstStyle>
            <a:lvl1pPr defTabSz="219075">
              <a:defRPr sz="675">
                <a:latin typeface="+mn-lt"/>
                <a:ea typeface="+mn-ea"/>
                <a:cs typeface="+mn-cs"/>
                <a:sym typeface="ヒラギノ角ゴ ProN W3"/>
              </a:defRPr>
            </a:lvl1pPr>
          </a:lstStyle>
          <a:p>
            <a:fld id="{86CB4B4D-7CA3-9044-876B-883B54F8677D}" type="slidenum">
              <a:t>‹#›</a:t>
            </a:fld>
            <a:endParaRPr/>
          </a:p>
        </p:txBody>
      </p:sp>
    </p:spTree>
    <p:extLst>
      <p:ext uri="{BB962C8B-B14F-4D97-AF65-F5344CB8AC3E}">
        <p14:creationId xmlns:p14="http://schemas.microsoft.com/office/powerpoint/2010/main" val="265625998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761747"/>
          </a:xfrm>
          <a:prstGeom prst="rect">
            <a:avLst/>
          </a:prstGeom>
        </p:spPr>
        <p:txBody>
          <a:bodyPr wrap="square" lIns="0" tIns="0" rIns="0" bIns="0">
            <a:spAutoFit/>
          </a:bodyPr>
          <a:lstStyle>
            <a:lvl1pPr>
              <a:defRPr sz="4950" b="0" i="0">
                <a:solidFill>
                  <a:srgbClr val="E12046"/>
                </a:solidFill>
                <a:latin typeface="Arial"/>
                <a:cs typeface="Arial"/>
              </a:defRPr>
            </a:lvl1pPr>
          </a:lstStyle>
          <a:p>
            <a:endParaRPr/>
          </a:p>
        </p:txBody>
      </p:sp>
      <p:sp>
        <p:nvSpPr>
          <p:cNvPr id="3" name="Holder 3"/>
          <p:cNvSpPr>
            <a:spLocks noGrp="1"/>
          </p:cNvSpPr>
          <p:nvPr>
            <p:ph type="body" idx="1"/>
          </p:nvPr>
        </p:nvSpPr>
        <p:spPr>
          <a:xfrm>
            <a:off x="1186706" y="1190195"/>
            <a:ext cx="7044288" cy="577081"/>
          </a:xfrm>
          <a:prstGeom prst="rect">
            <a:avLst/>
          </a:prstGeom>
        </p:spPr>
        <p:txBody>
          <a:bodyPr wrap="square" lIns="0" tIns="0" rIns="0" bIns="0">
            <a:spAutoFit/>
          </a:bodyPr>
          <a:lstStyle>
            <a:lvl1pPr>
              <a:defRPr sz="3750"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a:xfrm>
            <a:off x="3108960" y="4783455"/>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76999"/>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6583681" y="478345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bodyStyle>
    <p:other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5957" y="1659234"/>
            <a:ext cx="6170463" cy="3255372"/>
            <a:chOff x="0" y="926591"/>
            <a:chExt cx="12192000" cy="5747385"/>
          </a:xfrm>
        </p:grpSpPr>
        <p:pic>
          <p:nvPicPr>
            <p:cNvPr id="3" name="object 3"/>
            <p:cNvPicPr>
              <a:picLocks noChangeAspect="1"/>
            </p:cNvPicPr>
            <p:nvPr/>
          </p:nvPicPr>
          <p:blipFill>
            <a:blip r:embed="rId2" cstate="print"/>
            <a:stretch>
              <a:fillRect/>
            </a:stretch>
          </p:blipFill>
          <p:spPr>
            <a:xfrm>
              <a:off x="0" y="926591"/>
              <a:ext cx="12191999" cy="5747004"/>
            </a:xfrm>
            <a:prstGeom prst="rect">
              <a:avLst/>
            </a:prstGeom>
          </p:spPr>
        </p:pic>
        <p:sp>
          <p:nvSpPr>
            <p:cNvPr id="4" name="object 4"/>
            <p:cNvSpPr/>
            <p:nvPr/>
          </p:nvSpPr>
          <p:spPr>
            <a:xfrm>
              <a:off x="9357360" y="5658612"/>
              <a:ext cx="1402080" cy="273050"/>
            </a:xfrm>
            <a:custGeom>
              <a:avLst/>
              <a:gdLst/>
              <a:ahLst/>
              <a:cxnLst/>
              <a:rect l="l" t="t" r="r" b="b"/>
              <a:pathLst>
                <a:path w="1402079" h="273050">
                  <a:moveTo>
                    <a:pt x="0" y="272796"/>
                  </a:moveTo>
                  <a:lnTo>
                    <a:pt x="1402079" y="272796"/>
                  </a:lnTo>
                  <a:lnTo>
                    <a:pt x="1402079" y="0"/>
                  </a:lnTo>
                  <a:lnTo>
                    <a:pt x="0" y="0"/>
                  </a:lnTo>
                  <a:lnTo>
                    <a:pt x="0" y="272796"/>
                  </a:lnTo>
                  <a:close/>
                </a:path>
              </a:pathLst>
            </a:custGeom>
            <a:ln w="57150">
              <a:solidFill>
                <a:srgbClr val="FF0000"/>
              </a:solidFill>
            </a:ln>
          </p:spPr>
          <p:txBody>
            <a:bodyPr wrap="square" lIns="0" tIns="0" rIns="0" bIns="0" rtlCol="0"/>
            <a:lstStyle/>
            <a:p>
              <a:endParaRPr sz="844"/>
            </a:p>
          </p:txBody>
        </p:sp>
        <p:sp>
          <p:nvSpPr>
            <p:cNvPr id="5" name="object 5"/>
            <p:cNvSpPr/>
            <p:nvPr/>
          </p:nvSpPr>
          <p:spPr>
            <a:xfrm>
              <a:off x="9826752" y="4931663"/>
              <a:ext cx="463550" cy="668020"/>
            </a:xfrm>
            <a:custGeom>
              <a:avLst/>
              <a:gdLst/>
              <a:ahLst/>
              <a:cxnLst/>
              <a:rect l="l" t="t" r="r" b="b"/>
              <a:pathLst>
                <a:path w="463550" h="668020">
                  <a:moveTo>
                    <a:pt x="347472" y="0"/>
                  </a:moveTo>
                  <a:lnTo>
                    <a:pt x="115824" y="0"/>
                  </a:lnTo>
                  <a:lnTo>
                    <a:pt x="115824" y="435864"/>
                  </a:lnTo>
                  <a:lnTo>
                    <a:pt x="0" y="435864"/>
                  </a:lnTo>
                  <a:lnTo>
                    <a:pt x="231648" y="667512"/>
                  </a:lnTo>
                  <a:lnTo>
                    <a:pt x="463296" y="435864"/>
                  </a:lnTo>
                  <a:lnTo>
                    <a:pt x="347472" y="435864"/>
                  </a:lnTo>
                  <a:lnTo>
                    <a:pt x="347472" y="0"/>
                  </a:lnTo>
                  <a:close/>
                </a:path>
              </a:pathLst>
            </a:custGeom>
            <a:solidFill>
              <a:srgbClr val="FF0000"/>
            </a:solidFill>
          </p:spPr>
          <p:txBody>
            <a:bodyPr wrap="square" lIns="0" tIns="0" rIns="0" bIns="0" rtlCol="0"/>
            <a:lstStyle/>
            <a:p>
              <a:endParaRPr sz="844"/>
            </a:p>
          </p:txBody>
        </p:sp>
        <p:sp>
          <p:nvSpPr>
            <p:cNvPr id="6" name="object 6"/>
            <p:cNvSpPr/>
            <p:nvPr/>
          </p:nvSpPr>
          <p:spPr>
            <a:xfrm>
              <a:off x="9826752" y="4931663"/>
              <a:ext cx="463550" cy="668020"/>
            </a:xfrm>
            <a:custGeom>
              <a:avLst/>
              <a:gdLst/>
              <a:ahLst/>
              <a:cxnLst/>
              <a:rect l="l" t="t" r="r" b="b"/>
              <a:pathLst>
                <a:path w="463550" h="668020">
                  <a:moveTo>
                    <a:pt x="347472" y="0"/>
                  </a:moveTo>
                  <a:lnTo>
                    <a:pt x="347472" y="435864"/>
                  </a:lnTo>
                  <a:lnTo>
                    <a:pt x="463296" y="435864"/>
                  </a:lnTo>
                  <a:lnTo>
                    <a:pt x="231648" y="667512"/>
                  </a:lnTo>
                  <a:lnTo>
                    <a:pt x="0" y="435864"/>
                  </a:lnTo>
                  <a:lnTo>
                    <a:pt x="115824" y="435864"/>
                  </a:lnTo>
                  <a:lnTo>
                    <a:pt x="115824" y="0"/>
                  </a:lnTo>
                  <a:lnTo>
                    <a:pt x="347472" y="0"/>
                  </a:lnTo>
                  <a:close/>
                </a:path>
              </a:pathLst>
            </a:custGeom>
            <a:ln w="12700">
              <a:solidFill>
                <a:srgbClr val="172C51"/>
              </a:solidFill>
            </a:ln>
          </p:spPr>
          <p:txBody>
            <a:bodyPr wrap="square" lIns="0" tIns="0" rIns="0" bIns="0" rtlCol="0"/>
            <a:lstStyle/>
            <a:p>
              <a:endParaRPr sz="844"/>
            </a:p>
          </p:txBody>
        </p:sp>
      </p:grpSp>
      <p:sp>
        <p:nvSpPr>
          <p:cNvPr id="7" name="object 7"/>
          <p:cNvSpPr txBox="1">
            <a:spLocks noGrp="1"/>
          </p:cNvSpPr>
          <p:nvPr>
            <p:ph type="title"/>
          </p:nvPr>
        </p:nvSpPr>
        <p:spPr>
          <a:xfrm>
            <a:off x="898017" y="1217538"/>
            <a:ext cx="5510118" cy="317395"/>
          </a:xfrm>
          <a:prstGeom prst="rect">
            <a:avLst/>
          </a:prstGeom>
        </p:spPr>
        <p:txBody>
          <a:bodyPr vert="horz" wrap="square" lIns="0" tIns="9525" rIns="0" bIns="0" rtlCol="0" anchor="ctr">
            <a:spAutoFit/>
          </a:bodyPr>
          <a:lstStyle/>
          <a:p>
            <a:pPr marL="9525">
              <a:spcBef>
                <a:spcPts val="75"/>
              </a:spcBef>
            </a:pPr>
            <a:r>
              <a:rPr sz="2000" b="1" spc="-11">
                <a:latin typeface="YuGothic"/>
                <a:cs typeface="YuGothic"/>
              </a:rPr>
              <a:t>演習授業中の質問対応について</a:t>
            </a:r>
            <a:endParaRPr sz="2000">
              <a:latin typeface="YuGothic"/>
              <a:cs typeface="YuGothic"/>
            </a:endParaRPr>
          </a:p>
        </p:txBody>
      </p:sp>
      <p:sp>
        <p:nvSpPr>
          <p:cNvPr id="8" name="object 8"/>
          <p:cNvSpPr txBox="1"/>
          <p:nvPr/>
        </p:nvSpPr>
        <p:spPr>
          <a:xfrm>
            <a:off x="4343400" y="3376103"/>
            <a:ext cx="3813334" cy="558326"/>
          </a:xfrm>
          <a:prstGeom prst="rect">
            <a:avLst/>
          </a:prstGeom>
          <a:solidFill>
            <a:srgbClr val="FFFFFF"/>
          </a:solidFill>
          <a:ln w="57150">
            <a:solidFill>
              <a:srgbClr val="FF0000"/>
            </a:solidFill>
          </a:ln>
        </p:spPr>
        <p:txBody>
          <a:bodyPr vert="horz" wrap="square" lIns="0" tIns="4286" rIns="0" bIns="0" rtlCol="0">
            <a:spAutoFit/>
          </a:bodyPr>
          <a:lstStyle/>
          <a:p>
            <a:pPr marL="69056" marR="61436"/>
            <a:r>
              <a:rPr sz="1800" err="1">
                <a:latin typeface="Toppan Bunkyu Gothic Regular"/>
                <a:cs typeface="Toppan Bunkyu Gothic Regular"/>
              </a:rPr>
              <a:t>質問内容を入力して</a:t>
            </a:r>
            <a:r>
              <a:rPr sz="1800">
                <a:latin typeface="Toppan Bunkyu Gothic Regular"/>
                <a:cs typeface="Toppan Bunkyu Gothic Regular"/>
              </a:rPr>
              <a:t>、「</a:t>
            </a:r>
            <a:r>
              <a:rPr sz="1800" b="1">
                <a:latin typeface="YuGothic"/>
                <a:cs typeface="YuGothic"/>
              </a:rPr>
              <a:t>全員</a:t>
            </a:r>
            <a:r>
              <a:rPr sz="1800" spc="-15">
                <a:latin typeface="Toppan Bunkyu Gothic Regular"/>
                <a:cs typeface="Toppan Bunkyu Gothic Regular"/>
              </a:rPr>
              <a:t>」宛て</a:t>
            </a:r>
            <a:r>
              <a:rPr sz="1800" spc="-11">
                <a:latin typeface="Toppan Bunkyu Gothic Regular"/>
                <a:cs typeface="Toppan Bunkyu Gothic Regular"/>
              </a:rPr>
              <a:t>に送信してください。</a:t>
            </a:r>
            <a:endParaRPr sz="1800">
              <a:latin typeface="Toppan Bunkyu Gothic Regular"/>
              <a:cs typeface="Toppan Bunkyu Gothic Regular"/>
            </a:endParaRPr>
          </a:p>
        </p:txBody>
      </p:sp>
      <p:sp>
        <p:nvSpPr>
          <p:cNvPr id="9" name="object 9"/>
          <p:cNvSpPr/>
          <p:nvPr/>
        </p:nvSpPr>
        <p:spPr>
          <a:xfrm>
            <a:off x="2461855" y="3990009"/>
            <a:ext cx="1751171" cy="253841"/>
          </a:xfrm>
          <a:custGeom>
            <a:avLst/>
            <a:gdLst/>
            <a:ahLst/>
            <a:cxnLst/>
            <a:rect l="l" t="t" r="r" b="b"/>
            <a:pathLst>
              <a:path w="2334895" h="338454">
                <a:moveTo>
                  <a:pt x="0" y="338327"/>
                </a:moveTo>
                <a:lnTo>
                  <a:pt x="2334768" y="338327"/>
                </a:lnTo>
                <a:lnTo>
                  <a:pt x="2334768" y="0"/>
                </a:lnTo>
                <a:lnTo>
                  <a:pt x="0" y="0"/>
                </a:lnTo>
                <a:lnTo>
                  <a:pt x="0" y="338327"/>
                </a:lnTo>
                <a:close/>
              </a:path>
            </a:pathLst>
          </a:custGeom>
          <a:ln w="57150">
            <a:solidFill>
              <a:srgbClr val="FF0000"/>
            </a:solidFill>
          </a:ln>
        </p:spPr>
        <p:txBody>
          <a:bodyPr wrap="square" lIns="0" tIns="0" rIns="0" bIns="0" rtlCol="0"/>
          <a:lstStyle/>
          <a:p>
            <a:endParaRPr sz="844"/>
          </a:p>
        </p:txBody>
      </p:sp>
      <p:sp>
        <p:nvSpPr>
          <p:cNvPr id="10" name="object 10"/>
          <p:cNvSpPr txBox="1"/>
          <p:nvPr/>
        </p:nvSpPr>
        <p:spPr>
          <a:xfrm>
            <a:off x="446745" y="2577922"/>
            <a:ext cx="3011805" cy="1053654"/>
          </a:xfrm>
          <a:prstGeom prst="rect">
            <a:avLst/>
          </a:prstGeom>
          <a:solidFill>
            <a:srgbClr val="FFFFFF"/>
          </a:solidFill>
          <a:ln w="57150">
            <a:solidFill>
              <a:srgbClr val="FF0000"/>
            </a:solidFill>
          </a:ln>
        </p:spPr>
        <p:txBody>
          <a:bodyPr vert="horz" wrap="square" lIns="0" tIns="220504" rIns="0" bIns="0" rtlCol="0">
            <a:spAutoFit/>
          </a:bodyPr>
          <a:lstStyle/>
          <a:p>
            <a:pPr marL="68104" marR="66675" algn="just">
              <a:spcBef>
                <a:spcPts val="1736"/>
              </a:spcBef>
            </a:pPr>
            <a:r>
              <a:rPr sz="1800" spc="75">
                <a:latin typeface="Toppan Bunkyu Gothic Regular"/>
                <a:cs typeface="Toppan Bunkyu Gothic Regular"/>
              </a:rPr>
              <a:t>演習にエラーが出たなど問題があったらリアクション</a:t>
            </a:r>
            <a:r>
              <a:rPr sz="1800" spc="-8">
                <a:latin typeface="Toppan Bunkyu Gothic Regular"/>
                <a:cs typeface="Toppan Bunkyu Gothic Regular"/>
              </a:rPr>
              <a:t>の</a:t>
            </a:r>
            <a:r>
              <a:rPr sz="1800" b="1" spc="-8">
                <a:latin typeface="YuGothic"/>
                <a:cs typeface="YuGothic"/>
              </a:rPr>
              <a:t>挙手</a:t>
            </a:r>
            <a:r>
              <a:rPr sz="1800" spc="-8">
                <a:latin typeface="Toppan Bunkyu Gothic Regular"/>
                <a:cs typeface="Toppan Bunkyu Gothic Regular"/>
              </a:rPr>
              <a:t>を押してください。</a:t>
            </a:r>
            <a:endParaRPr sz="1800">
              <a:latin typeface="Toppan Bunkyu Gothic Regular"/>
              <a:cs typeface="Toppan Bunkyu Gothic Regular"/>
            </a:endParaRPr>
          </a:p>
        </p:txBody>
      </p:sp>
      <p:grpSp>
        <p:nvGrpSpPr>
          <p:cNvPr id="11" name="object 11"/>
          <p:cNvGrpSpPr/>
          <p:nvPr/>
        </p:nvGrpSpPr>
        <p:grpSpPr>
          <a:xfrm>
            <a:off x="2196488" y="3622460"/>
            <a:ext cx="1283494" cy="1367314"/>
            <a:chOff x="3536950" y="4879594"/>
            <a:chExt cx="1711325" cy="1823085"/>
          </a:xfrm>
        </p:grpSpPr>
        <p:sp>
          <p:nvSpPr>
            <p:cNvPr id="12" name="object 12"/>
            <p:cNvSpPr/>
            <p:nvPr/>
          </p:nvSpPr>
          <p:spPr>
            <a:xfrm>
              <a:off x="3543300" y="4885944"/>
              <a:ext cx="463550" cy="451484"/>
            </a:xfrm>
            <a:custGeom>
              <a:avLst/>
              <a:gdLst/>
              <a:ahLst/>
              <a:cxnLst/>
              <a:rect l="l" t="t" r="r" b="b"/>
              <a:pathLst>
                <a:path w="463550" h="451485">
                  <a:moveTo>
                    <a:pt x="347472" y="0"/>
                  </a:moveTo>
                  <a:lnTo>
                    <a:pt x="115824" y="0"/>
                  </a:lnTo>
                  <a:lnTo>
                    <a:pt x="115824" y="225551"/>
                  </a:lnTo>
                  <a:lnTo>
                    <a:pt x="0" y="225551"/>
                  </a:lnTo>
                  <a:lnTo>
                    <a:pt x="231648" y="451103"/>
                  </a:lnTo>
                  <a:lnTo>
                    <a:pt x="463296" y="225551"/>
                  </a:lnTo>
                  <a:lnTo>
                    <a:pt x="347472" y="225551"/>
                  </a:lnTo>
                  <a:lnTo>
                    <a:pt x="347472" y="0"/>
                  </a:lnTo>
                  <a:close/>
                </a:path>
              </a:pathLst>
            </a:custGeom>
            <a:solidFill>
              <a:srgbClr val="FF0000"/>
            </a:solidFill>
          </p:spPr>
          <p:txBody>
            <a:bodyPr wrap="square" lIns="0" tIns="0" rIns="0" bIns="0" rtlCol="0"/>
            <a:lstStyle/>
            <a:p>
              <a:endParaRPr sz="844"/>
            </a:p>
          </p:txBody>
        </p:sp>
        <p:sp>
          <p:nvSpPr>
            <p:cNvPr id="13" name="object 13"/>
            <p:cNvSpPr/>
            <p:nvPr/>
          </p:nvSpPr>
          <p:spPr>
            <a:xfrm>
              <a:off x="3543300" y="4885944"/>
              <a:ext cx="463550" cy="451484"/>
            </a:xfrm>
            <a:custGeom>
              <a:avLst/>
              <a:gdLst/>
              <a:ahLst/>
              <a:cxnLst/>
              <a:rect l="l" t="t" r="r" b="b"/>
              <a:pathLst>
                <a:path w="463550" h="451485">
                  <a:moveTo>
                    <a:pt x="347472" y="0"/>
                  </a:moveTo>
                  <a:lnTo>
                    <a:pt x="347472" y="225551"/>
                  </a:lnTo>
                  <a:lnTo>
                    <a:pt x="463296" y="225551"/>
                  </a:lnTo>
                  <a:lnTo>
                    <a:pt x="231648" y="451103"/>
                  </a:lnTo>
                  <a:lnTo>
                    <a:pt x="0" y="225551"/>
                  </a:lnTo>
                  <a:lnTo>
                    <a:pt x="115824" y="225551"/>
                  </a:lnTo>
                  <a:lnTo>
                    <a:pt x="115824" y="0"/>
                  </a:lnTo>
                  <a:lnTo>
                    <a:pt x="347472" y="0"/>
                  </a:lnTo>
                  <a:close/>
                </a:path>
              </a:pathLst>
            </a:custGeom>
            <a:ln w="12700">
              <a:solidFill>
                <a:srgbClr val="172C51"/>
              </a:solidFill>
            </a:ln>
          </p:spPr>
          <p:txBody>
            <a:bodyPr wrap="square" lIns="0" tIns="0" rIns="0" bIns="0" rtlCol="0"/>
            <a:lstStyle/>
            <a:p>
              <a:endParaRPr sz="844"/>
            </a:p>
          </p:txBody>
        </p:sp>
        <p:sp>
          <p:nvSpPr>
            <p:cNvPr id="14" name="object 14"/>
            <p:cNvSpPr/>
            <p:nvPr/>
          </p:nvSpPr>
          <p:spPr>
            <a:xfrm>
              <a:off x="4503419" y="6134100"/>
              <a:ext cx="716280" cy="539750"/>
            </a:xfrm>
            <a:custGeom>
              <a:avLst/>
              <a:gdLst/>
              <a:ahLst/>
              <a:cxnLst/>
              <a:rect l="l" t="t" r="r" b="b"/>
              <a:pathLst>
                <a:path w="716279" h="539750">
                  <a:moveTo>
                    <a:pt x="0" y="539496"/>
                  </a:moveTo>
                  <a:lnTo>
                    <a:pt x="716279" y="539496"/>
                  </a:lnTo>
                  <a:lnTo>
                    <a:pt x="716279" y="0"/>
                  </a:lnTo>
                  <a:lnTo>
                    <a:pt x="0" y="0"/>
                  </a:lnTo>
                  <a:lnTo>
                    <a:pt x="0" y="539496"/>
                  </a:lnTo>
                  <a:close/>
                </a:path>
              </a:pathLst>
            </a:custGeom>
            <a:ln w="57150">
              <a:solidFill>
                <a:srgbClr val="FF0000"/>
              </a:solidFill>
            </a:ln>
          </p:spPr>
          <p:txBody>
            <a:bodyPr wrap="square" lIns="0" tIns="0" rIns="0" bIns="0" rtlCol="0"/>
            <a:lstStyle/>
            <a:p>
              <a:endParaRPr sz="844"/>
            </a:p>
          </p:txBody>
        </p:sp>
      </p:grpSp>
      <p:sp>
        <p:nvSpPr>
          <p:cNvPr id="15" name="object 15"/>
          <p:cNvSpPr txBox="1"/>
          <p:nvPr/>
        </p:nvSpPr>
        <p:spPr>
          <a:xfrm>
            <a:off x="954623" y="1828536"/>
            <a:ext cx="4447699" cy="563616"/>
          </a:xfrm>
          <a:prstGeom prst="rect">
            <a:avLst/>
          </a:prstGeom>
        </p:spPr>
        <p:txBody>
          <a:bodyPr vert="horz" wrap="square" lIns="0" tIns="9525" rIns="0" bIns="0" rtlCol="0">
            <a:spAutoFit/>
          </a:bodyPr>
          <a:lstStyle/>
          <a:p>
            <a:pPr marL="9525" marR="3810">
              <a:spcBef>
                <a:spcPts val="75"/>
              </a:spcBef>
            </a:pPr>
            <a:r>
              <a:rPr sz="1800" b="1" spc="-4" err="1">
                <a:solidFill>
                  <a:srgbClr val="FFFFFF"/>
                </a:solidFill>
                <a:latin typeface="YuGothic"/>
                <a:cs typeface="YuGothic"/>
              </a:rPr>
              <a:t>演習授業中の質問をチューターの先生が対応させていただきます</a:t>
            </a:r>
            <a:r>
              <a:rPr sz="1800" b="1" spc="-4">
                <a:solidFill>
                  <a:srgbClr val="FFFFFF"/>
                </a:solidFill>
                <a:latin typeface="YuGothic"/>
                <a:cs typeface="YuGothic"/>
              </a:rPr>
              <a:t>。</a:t>
            </a:r>
            <a:endParaRPr sz="1800">
              <a:latin typeface="YuGothic"/>
              <a:cs typeface="YuGothic"/>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8575">
              <a:lnSpc>
                <a:spcPts val="1046"/>
              </a:lnSpc>
            </a:pPr>
            <a:fld id="{81D60167-4931-47E6-BA6A-407CBD079E47}" type="slidenum">
              <a:rPr spc="-19" dirty="0"/>
              <a:pPr marL="28575">
                <a:lnSpc>
                  <a:spcPts val="1046"/>
                </a:lnSpc>
              </a:pPr>
              <a:t>1</a:t>
            </a:fld>
            <a:endParaRPr spc="-19"/>
          </a:p>
        </p:txBody>
      </p:sp>
      <p:sp>
        <p:nvSpPr>
          <p:cNvPr id="17" name="object 15">
            <a:extLst>
              <a:ext uri="{FF2B5EF4-FFF2-40B4-BE49-F238E27FC236}">
                <a16:creationId xmlns:a16="http://schemas.microsoft.com/office/drawing/2014/main" id="{8FE9289C-8F62-B8D6-C58E-E9AA121F63EE}"/>
              </a:ext>
            </a:extLst>
          </p:cNvPr>
          <p:cNvSpPr txBox="1"/>
          <p:nvPr/>
        </p:nvSpPr>
        <p:spPr>
          <a:xfrm>
            <a:off x="1558925" y="321546"/>
            <a:ext cx="8970141" cy="637995"/>
          </a:xfrm>
          <a:prstGeom prst="rect">
            <a:avLst/>
          </a:prstGeom>
        </p:spPr>
        <p:txBody>
          <a:bodyPr vert="horz" wrap="square" lIns="0" tIns="9525" rIns="0" bIns="0" rtlCol="0">
            <a:spAutoFit/>
          </a:bodyPr>
          <a:lstStyle/>
          <a:p>
            <a:pPr marL="9525" marR="3810">
              <a:spcBef>
                <a:spcPts val="75"/>
              </a:spcBef>
            </a:pPr>
            <a:r>
              <a:rPr lang="en-US" sz="2000" b="1" spc="-4" err="1">
                <a:solidFill>
                  <a:srgbClr val="00B0F0"/>
                </a:solidFill>
                <a:latin typeface="Meiryo" panose="020B0604030504040204" pitchFamily="34" charset="-128"/>
                <a:ea typeface="Meiryo" panose="020B0604030504040204" pitchFamily="34" charset="-128"/>
                <a:cs typeface="YuGothic"/>
              </a:rPr>
              <a:t>授業準備：Webclassからコードをダウンロードし</a:t>
            </a:r>
            <a:r>
              <a:rPr lang="en-US" sz="2000" b="1" spc="-4">
                <a:solidFill>
                  <a:srgbClr val="00B0F0"/>
                </a:solidFill>
                <a:latin typeface="Meiryo" panose="020B0604030504040204" pitchFamily="34" charset="-128"/>
                <a:ea typeface="Meiryo" panose="020B0604030504040204" pitchFamily="34" charset="-128"/>
                <a:cs typeface="YuGothic"/>
              </a:rPr>
              <a:t>、</a:t>
            </a:r>
          </a:p>
          <a:p>
            <a:pPr marL="9525" marR="3810">
              <a:spcBef>
                <a:spcPts val="75"/>
              </a:spcBef>
            </a:pPr>
            <a:r>
              <a:rPr lang="en-US" sz="2000" b="1" spc="-4">
                <a:solidFill>
                  <a:srgbClr val="00B0F0"/>
                </a:solidFill>
                <a:latin typeface="Meiryo" panose="020B0604030504040204" pitchFamily="34" charset="-128"/>
                <a:ea typeface="Meiryo" panose="020B0604030504040204" pitchFamily="34" charset="-128"/>
                <a:cs typeface="YuGothic"/>
              </a:rPr>
              <a:t>Google </a:t>
            </a:r>
            <a:r>
              <a:rPr lang="en-US" sz="2000" b="1" spc="-4" err="1">
                <a:solidFill>
                  <a:srgbClr val="00B0F0"/>
                </a:solidFill>
                <a:latin typeface="Meiryo" panose="020B0604030504040204" pitchFamily="34" charset="-128"/>
                <a:ea typeface="Meiryo" panose="020B0604030504040204" pitchFamily="34" charset="-128"/>
                <a:cs typeface="YuGothic"/>
              </a:rPr>
              <a:t>colaboratoryで開いておいてください</a:t>
            </a:r>
            <a:endParaRPr sz="2000">
              <a:solidFill>
                <a:srgbClr val="00B0F0"/>
              </a:solidFill>
              <a:latin typeface="Meiryo" panose="020B0604030504040204" pitchFamily="34" charset="-128"/>
              <a:ea typeface="Meiryo" panose="020B0604030504040204" pitchFamily="34" charset="-128"/>
              <a:cs typeface="Yu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C67A6D2D-43D5-6894-097B-A892BB6904F1}"/>
              </a:ext>
            </a:extLst>
          </p:cNvPr>
          <p:cNvSpPr/>
          <p:nvPr/>
        </p:nvSpPr>
        <p:spPr>
          <a:xfrm>
            <a:off x="2580517" y="745287"/>
            <a:ext cx="1108813" cy="3961201"/>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78D78AB-66DC-0C18-384A-F13E63376E32}"/>
              </a:ext>
            </a:extLst>
          </p:cNvPr>
          <p:cNvSpPr/>
          <p:nvPr/>
        </p:nvSpPr>
        <p:spPr>
          <a:xfrm>
            <a:off x="6857046" y="880560"/>
            <a:ext cx="1633995" cy="3756824"/>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4355451-812C-1674-FA9E-96F0867398CF}"/>
              </a:ext>
            </a:extLst>
          </p:cNvPr>
          <p:cNvSpPr/>
          <p:nvPr/>
        </p:nvSpPr>
        <p:spPr>
          <a:xfrm>
            <a:off x="6020925" y="880560"/>
            <a:ext cx="708155" cy="3756824"/>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81149FD-F3C3-7650-CF67-14F54672A9AA}"/>
              </a:ext>
            </a:extLst>
          </p:cNvPr>
          <p:cNvSpPr/>
          <p:nvPr/>
        </p:nvSpPr>
        <p:spPr>
          <a:xfrm>
            <a:off x="5083829" y="863350"/>
            <a:ext cx="722124" cy="3756824"/>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9DA66462-C864-A996-1FE2-0B0F80B99E0A}"/>
              </a:ext>
            </a:extLst>
          </p:cNvPr>
          <p:cNvSpPr/>
          <p:nvPr/>
        </p:nvSpPr>
        <p:spPr>
          <a:xfrm>
            <a:off x="4216443" y="872323"/>
            <a:ext cx="646428" cy="3756824"/>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学習モデルの作成"/>
          <p:cNvSpPr txBox="1"/>
          <p:nvPr/>
        </p:nvSpPr>
        <p:spPr>
          <a:xfrm>
            <a:off x="359290" y="201175"/>
            <a:ext cx="4148572" cy="40780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solidFill>
                  <a:schemeClr val="tx1"/>
                </a:solidFill>
                <a:latin typeface="Meiryo" panose="020B0604030504040204" pitchFamily="34" charset="-128"/>
                <a:ea typeface="Meiryo" panose="020B0604030504040204" pitchFamily="34" charset="-128"/>
              </a:rPr>
              <a:t>演習</a:t>
            </a:r>
            <a:r>
              <a:rPr lang="en-US" altLang="ja-JP" sz="2400" b="1" dirty="0">
                <a:solidFill>
                  <a:schemeClr val="tx1"/>
                </a:solidFill>
                <a:latin typeface="Meiryo" panose="020B0604030504040204" pitchFamily="34" charset="-128"/>
                <a:ea typeface="Meiryo" panose="020B0604030504040204" pitchFamily="34" charset="-128"/>
              </a:rPr>
              <a:t>19</a:t>
            </a:r>
            <a:r>
              <a:rPr lang="ja-JP" altLang="en-US" sz="2400" b="1">
                <a:solidFill>
                  <a:schemeClr val="tx1"/>
                </a:solidFill>
                <a:latin typeface="Meiryo" panose="020B0604030504040204" pitchFamily="34" charset="-128"/>
                <a:ea typeface="Meiryo" panose="020B0604030504040204" pitchFamily="34" charset="-128"/>
              </a:rPr>
              <a:t>で作成する</a:t>
            </a:r>
            <a:r>
              <a:rPr sz="2400" b="1" dirty="0" err="1">
                <a:solidFill>
                  <a:schemeClr val="tx1"/>
                </a:solidFill>
                <a:latin typeface="Meiryo" panose="020B0604030504040204" pitchFamily="34" charset="-128"/>
                <a:ea typeface="Meiryo" panose="020B0604030504040204" pitchFamily="34" charset="-128"/>
              </a:rPr>
              <a:t>学習モデル</a:t>
            </a:r>
            <a:endParaRPr sz="2400" b="1" dirty="0">
              <a:solidFill>
                <a:schemeClr val="tx1"/>
              </a:solidFill>
              <a:latin typeface="Meiryo" panose="020B0604030504040204" pitchFamily="34" charset="-128"/>
              <a:ea typeface="Meiryo" panose="020B0604030504040204" pitchFamily="34" charset="-128"/>
            </a:endParaRPr>
          </a:p>
        </p:txBody>
      </p:sp>
      <p:sp>
        <p:nvSpPr>
          <p:cNvPr id="547" name="入力層"/>
          <p:cNvSpPr txBox="1"/>
          <p:nvPr/>
        </p:nvSpPr>
        <p:spPr>
          <a:xfrm>
            <a:off x="2590703" y="3638795"/>
            <a:ext cx="1088439"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dirty="0" err="1">
                <a:latin typeface="Meiryo" panose="020B0604030504040204" pitchFamily="34" charset="-128"/>
                <a:ea typeface="Meiryo" panose="020B0604030504040204" pitchFamily="34" charset="-128"/>
              </a:rPr>
              <a:t>入力</a:t>
            </a:r>
            <a:r>
              <a:rPr lang="ja-JP" altLang="en-US" sz="1600" b="1">
                <a:latin typeface="Meiryo" panose="020B0604030504040204" pitchFamily="34" charset="-128"/>
                <a:ea typeface="Meiryo" panose="020B0604030504040204" pitchFamily="34" charset="-128"/>
              </a:rPr>
              <a:t>データ</a:t>
            </a:r>
            <a:endParaRPr lang="en-US" altLang="ja-JP" sz="1600" b="1" dirty="0">
              <a:latin typeface="Meiryo" panose="020B0604030504040204" pitchFamily="34" charset="-128"/>
              <a:ea typeface="Meiryo" panose="020B0604030504040204" pitchFamily="34" charset="-128"/>
            </a:endParaRPr>
          </a:p>
        </p:txBody>
      </p:sp>
      <p:sp>
        <p:nvSpPr>
          <p:cNvPr id="548" name="ニューロンの数"/>
          <p:cNvSpPr txBox="1"/>
          <p:nvPr/>
        </p:nvSpPr>
        <p:spPr>
          <a:xfrm>
            <a:off x="1057776" y="4207914"/>
            <a:ext cx="1471557" cy="2539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400" b="1" dirty="0">
                <a:latin typeface="Meiryo" panose="020B0604030504040204" pitchFamily="34" charset="-128"/>
                <a:ea typeface="Meiryo" panose="020B0604030504040204" pitchFamily="34" charset="-128"/>
              </a:rPr>
              <a:t>(</a:t>
            </a:r>
            <a:r>
              <a:rPr sz="1400" b="1" dirty="0" err="1">
                <a:latin typeface="Meiryo" panose="020B0604030504040204" pitchFamily="34" charset="-128"/>
                <a:ea typeface="Meiryo" panose="020B0604030504040204" pitchFamily="34" charset="-128"/>
              </a:rPr>
              <a:t>ニューロンの数</a:t>
            </a:r>
            <a:r>
              <a:rPr lang="en-US" sz="1400" b="1" dirty="0">
                <a:latin typeface="Meiryo" panose="020B0604030504040204" pitchFamily="34" charset="-128"/>
                <a:ea typeface="Meiryo" panose="020B0604030504040204" pitchFamily="34" charset="-128"/>
              </a:rPr>
              <a:t>)</a:t>
            </a:r>
            <a:endParaRPr sz="1400" b="1" dirty="0">
              <a:latin typeface="Meiryo" panose="020B0604030504040204" pitchFamily="34" charset="-128"/>
              <a:ea typeface="Meiryo" panose="020B0604030504040204" pitchFamily="34" charset="-128"/>
            </a:endParaRPr>
          </a:p>
        </p:txBody>
      </p:sp>
      <p:sp>
        <p:nvSpPr>
          <p:cNvPr id="549" name="1層目"/>
          <p:cNvSpPr txBox="1"/>
          <p:nvPr/>
        </p:nvSpPr>
        <p:spPr>
          <a:xfrm>
            <a:off x="4235577" y="3636728"/>
            <a:ext cx="596317"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dirty="0">
                <a:latin typeface="Meiryo" panose="020B0604030504040204" pitchFamily="34" charset="-128"/>
                <a:ea typeface="Meiryo" panose="020B0604030504040204" pitchFamily="34" charset="-128"/>
              </a:rPr>
              <a:t>1層目</a:t>
            </a:r>
          </a:p>
        </p:txBody>
      </p:sp>
      <p:sp>
        <p:nvSpPr>
          <p:cNvPr id="551" name="2層目"/>
          <p:cNvSpPr txBox="1"/>
          <p:nvPr/>
        </p:nvSpPr>
        <p:spPr>
          <a:xfrm>
            <a:off x="5154132" y="3636728"/>
            <a:ext cx="596317"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dirty="0">
                <a:latin typeface="Meiryo" panose="020B0604030504040204" pitchFamily="34" charset="-128"/>
                <a:ea typeface="Meiryo" panose="020B0604030504040204" pitchFamily="34" charset="-128"/>
              </a:rPr>
              <a:t>2層目</a:t>
            </a:r>
          </a:p>
        </p:txBody>
      </p:sp>
      <p:sp>
        <p:nvSpPr>
          <p:cNvPr id="553" name="3層目"/>
          <p:cNvSpPr txBox="1"/>
          <p:nvPr/>
        </p:nvSpPr>
        <p:spPr>
          <a:xfrm>
            <a:off x="6051658" y="3636728"/>
            <a:ext cx="596317"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dirty="0">
                <a:latin typeface="Meiryo" panose="020B0604030504040204" pitchFamily="34" charset="-128"/>
                <a:ea typeface="Meiryo" panose="020B0604030504040204" pitchFamily="34" charset="-128"/>
              </a:rPr>
              <a:t>3層目</a:t>
            </a:r>
          </a:p>
        </p:txBody>
      </p:sp>
      <p:sp>
        <p:nvSpPr>
          <p:cNvPr id="556" name="32個"/>
          <p:cNvSpPr txBox="1"/>
          <p:nvPr/>
        </p:nvSpPr>
        <p:spPr>
          <a:xfrm>
            <a:off x="4215205" y="4143233"/>
            <a:ext cx="662041"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600" b="1" dirty="0">
                <a:latin typeface="Meiryo" panose="020B0604030504040204" pitchFamily="34" charset="-128"/>
                <a:ea typeface="Meiryo" panose="020B0604030504040204" pitchFamily="34" charset="-128"/>
              </a:rPr>
              <a:t>512</a:t>
            </a:r>
            <a:r>
              <a:rPr sz="1600" b="1" dirty="0">
                <a:latin typeface="Meiryo" panose="020B0604030504040204" pitchFamily="34" charset="-128"/>
                <a:ea typeface="Meiryo" panose="020B0604030504040204" pitchFamily="34" charset="-128"/>
              </a:rPr>
              <a:t>個</a:t>
            </a:r>
          </a:p>
        </p:txBody>
      </p:sp>
      <p:sp>
        <p:nvSpPr>
          <p:cNvPr id="558" name="4096個"/>
          <p:cNvSpPr txBox="1"/>
          <p:nvPr/>
        </p:nvSpPr>
        <p:spPr>
          <a:xfrm>
            <a:off x="2718513" y="4174971"/>
            <a:ext cx="799899"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4096個</a:t>
            </a:r>
          </a:p>
        </p:txBody>
      </p:sp>
      <p:sp>
        <p:nvSpPr>
          <p:cNvPr id="560" name="32個"/>
          <p:cNvSpPr txBox="1"/>
          <p:nvPr/>
        </p:nvSpPr>
        <p:spPr>
          <a:xfrm>
            <a:off x="5128905" y="4143233"/>
            <a:ext cx="662041"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600" b="1">
                <a:latin typeface="Meiryo" panose="020B0604030504040204" pitchFamily="34" charset="-128"/>
                <a:ea typeface="Meiryo" panose="020B0604030504040204" pitchFamily="34" charset="-128"/>
              </a:rPr>
              <a:t>256</a:t>
            </a:r>
            <a:r>
              <a:rPr sz="1600" b="1">
                <a:latin typeface="Meiryo" panose="020B0604030504040204" pitchFamily="34" charset="-128"/>
                <a:ea typeface="Meiryo" panose="020B0604030504040204" pitchFamily="34" charset="-128"/>
              </a:rPr>
              <a:t>個</a:t>
            </a:r>
          </a:p>
        </p:txBody>
      </p:sp>
      <p:sp>
        <p:nvSpPr>
          <p:cNvPr id="563" name="楕円"/>
          <p:cNvSpPr/>
          <p:nvPr/>
        </p:nvSpPr>
        <p:spPr>
          <a:xfrm>
            <a:off x="6946800" y="2128429"/>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64" name="線"/>
          <p:cNvSpPr/>
          <p:nvPr/>
        </p:nvSpPr>
        <p:spPr>
          <a:xfrm flipV="1">
            <a:off x="6423019" y="2235135"/>
            <a:ext cx="540988" cy="37940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65" name="線"/>
          <p:cNvSpPr/>
          <p:nvPr/>
        </p:nvSpPr>
        <p:spPr>
          <a:xfrm>
            <a:off x="6423018" y="1742616"/>
            <a:ext cx="540989" cy="49252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3" name="楕円"/>
          <p:cNvSpPr>
            <a:spLocks noChangeAspect="1"/>
          </p:cNvSpPr>
          <p:nvPr/>
        </p:nvSpPr>
        <p:spPr>
          <a:xfrm>
            <a:off x="4387350" y="1121667"/>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74" name="楕円"/>
          <p:cNvSpPr/>
          <p:nvPr/>
        </p:nvSpPr>
        <p:spPr>
          <a:xfrm>
            <a:off x="4387350" y="1348744"/>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75" name="楕円"/>
          <p:cNvSpPr/>
          <p:nvPr/>
        </p:nvSpPr>
        <p:spPr>
          <a:xfrm>
            <a:off x="4387350" y="1575821"/>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76" name="線"/>
          <p:cNvSpPr/>
          <p:nvPr/>
        </p:nvSpPr>
        <p:spPr>
          <a:xfrm>
            <a:off x="3704638" y="123106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7" name="線"/>
          <p:cNvSpPr/>
          <p:nvPr/>
        </p:nvSpPr>
        <p:spPr>
          <a:xfrm>
            <a:off x="3704638" y="1458143"/>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8" name="線"/>
          <p:cNvSpPr/>
          <p:nvPr/>
        </p:nvSpPr>
        <p:spPr>
          <a:xfrm>
            <a:off x="3705333" y="999243"/>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9" name="線"/>
          <p:cNvSpPr/>
          <p:nvPr/>
        </p:nvSpPr>
        <p:spPr>
          <a:xfrm>
            <a:off x="3705345" y="1230950"/>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0" name="線"/>
          <p:cNvSpPr/>
          <p:nvPr/>
        </p:nvSpPr>
        <p:spPr>
          <a:xfrm>
            <a:off x="3705345" y="999242"/>
            <a:ext cx="665498" cy="4636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1" name="線"/>
          <p:cNvSpPr/>
          <p:nvPr/>
        </p:nvSpPr>
        <p:spPr>
          <a:xfrm flipV="1">
            <a:off x="3705878" y="1235813"/>
            <a:ext cx="664431" cy="22221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2" name="線"/>
          <p:cNvSpPr/>
          <p:nvPr/>
        </p:nvSpPr>
        <p:spPr>
          <a:xfrm>
            <a:off x="3704638" y="1685220"/>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3" name="線"/>
          <p:cNvSpPr/>
          <p:nvPr/>
        </p:nvSpPr>
        <p:spPr>
          <a:xfrm flipV="1">
            <a:off x="3703904" y="1229172"/>
            <a:ext cx="667716" cy="4560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4" name="線"/>
          <p:cNvSpPr/>
          <p:nvPr/>
        </p:nvSpPr>
        <p:spPr>
          <a:xfrm flipV="1">
            <a:off x="3705912" y="1455027"/>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5" name="線"/>
          <p:cNvSpPr/>
          <p:nvPr/>
        </p:nvSpPr>
        <p:spPr>
          <a:xfrm>
            <a:off x="3704580" y="1459283"/>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6" name="線"/>
          <p:cNvSpPr/>
          <p:nvPr/>
        </p:nvSpPr>
        <p:spPr>
          <a:xfrm>
            <a:off x="3707512" y="1226465"/>
            <a:ext cx="664583" cy="46335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7" name="線"/>
          <p:cNvSpPr/>
          <p:nvPr/>
        </p:nvSpPr>
        <p:spPr>
          <a:xfrm>
            <a:off x="3704094" y="999820"/>
            <a:ext cx="668002" cy="69420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97" name="楕円"/>
          <p:cNvSpPr/>
          <p:nvPr/>
        </p:nvSpPr>
        <p:spPr>
          <a:xfrm>
            <a:off x="5291210" y="1353541"/>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98" name="楕円"/>
          <p:cNvSpPr/>
          <p:nvPr/>
        </p:nvSpPr>
        <p:spPr>
          <a:xfrm>
            <a:off x="5291210" y="158061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99" name="線"/>
          <p:cNvSpPr/>
          <p:nvPr/>
        </p:nvSpPr>
        <p:spPr>
          <a:xfrm>
            <a:off x="4604937" y="1465712"/>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0" name="線"/>
          <p:cNvSpPr/>
          <p:nvPr/>
        </p:nvSpPr>
        <p:spPr>
          <a:xfrm>
            <a:off x="4605644" y="1238517"/>
            <a:ext cx="665522" cy="23194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1" name="線"/>
          <p:cNvSpPr/>
          <p:nvPr/>
        </p:nvSpPr>
        <p:spPr>
          <a:xfrm>
            <a:off x="4604937" y="1692789"/>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2" name="線"/>
          <p:cNvSpPr/>
          <p:nvPr/>
        </p:nvSpPr>
        <p:spPr>
          <a:xfrm flipV="1">
            <a:off x="4606211" y="1462596"/>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3" name="線"/>
          <p:cNvSpPr/>
          <p:nvPr/>
        </p:nvSpPr>
        <p:spPr>
          <a:xfrm>
            <a:off x="4604879" y="1466852"/>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4" name="線"/>
          <p:cNvSpPr/>
          <p:nvPr/>
        </p:nvSpPr>
        <p:spPr>
          <a:xfrm>
            <a:off x="4607812" y="1234034"/>
            <a:ext cx="664583" cy="46335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5" name="楕円"/>
          <p:cNvSpPr/>
          <p:nvPr/>
        </p:nvSpPr>
        <p:spPr>
          <a:xfrm>
            <a:off x="6192011" y="158061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06" name="線"/>
          <p:cNvSpPr/>
          <p:nvPr/>
        </p:nvSpPr>
        <p:spPr>
          <a:xfrm>
            <a:off x="5505738" y="1692789"/>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7" name="線"/>
          <p:cNvSpPr/>
          <p:nvPr/>
        </p:nvSpPr>
        <p:spPr>
          <a:xfrm>
            <a:off x="5505680" y="1466852"/>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17" name="32個"/>
          <p:cNvSpPr txBox="1"/>
          <p:nvPr/>
        </p:nvSpPr>
        <p:spPr>
          <a:xfrm>
            <a:off x="6067039" y="4143233"/>
            <a:ext cx="662041"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600" b="1">
                <a:latin typeface="Meiryo" panose="020B0604030504040204" pitchFamily="34" charset="-128"/>
                <a:ea typeface="Meiryo" panose="020B0604030504040204" pitchFamily="34" charset="-128"/>
              </a:rPr>
              <a:t>1</a:t>
            </a:r>
            <a:r>
              <a:rPr sz="1600" b="1">
                <a:latin typeface="Meiryo" panose="020B0604030504040204" pitchFamily="34" charset="-128"/>
                <a:ea typeface="Meiryo" panose="020B0604030504040204" pitchFamily="34" charset="-128"/>
              </a:rPr>
              <a:t>2</a:t>
            </a:r>
            <a:r>
              <a:rPr lang="en-US" sz="1600" b="1">
                <a:latin typeface="Meiryo" panose="020B0604030504040204" pitchFamily="34" charset="-128"/>
                <a:ea typeface="Meiryo" panose="020B0604030504040204" pitchFamily="34" charset="-128"/>
              </a:rPr>
              <a:t>8</a:t>
            </a:r>
            <a:r>
              <a:rPr sz="1600" b="1">
                <a:latin typeface="Meiryo" panose="020B0604030504040204" pitchFamily="34" charset="-128"/>
                <a:ea typeface="Meiryo" panose="020B0604030504040204" pitchFamily="34" charset="-128"/>
              </a:rPr>
              <a:t>個</a:t>
            </a:r>
          </a:p>
        </p:txBody>
      </p:sp>
      <p:sp>
        <p:nvSpPr>
          <p:cNvPr id="629" name="楕円"/>
          <p:cNvSpPr/>
          <p:nvPr/>
        </p:nvSpPr>
        <p:spPr>
          <a:xfrm>
            <a:off x="4387350" y="250988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0" name="楕円"/>
          <p:cNvSpPr/>
          <p:nvPr/>
        </p:nvSpPr>
        <p:spPr>
          <a:xfrm>
            <a:off x="4387350" y="273696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1" name="楕円"/>
          <p:cNvSpPr/>
          <p:nvPr/>
        </p:nvSpPr>
        <p:spPr>
          <a:xfrm>
            <a:off x="4387350" y="296404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2" name="線"/>
          <p:cNvSpPr/>
          <p:nvPr/>
        </p:nvSpPr>
        <p:spPr>
          <a:xfrm>
            <a:off x="3704638" y="2619288"/>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3" name="線"/>
          <p:cNvSpPr/>
          <p:nvPr/>
        </p:nvSpPr>
        <p:spPr>
          <a:xfrm>
            <a:off x="3704638" y="2846365"/>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4" name="線"/>
          <p:cNvSpPr/>
          <p:nvPr/>
        </p:nvSpPr>
        <p:spPr>
          <a:xfrm>
            <a:off x="3704638" y="3073441"/>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5" name="線"/>
          <p:cNvSpPr/>
          <p:nvPr/>
        </p:nvSpPr>
        <p:spPr>
          <a:xfrm>
            <a:off x="3705333" y="2614541"/>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6" name="線"/>
          <p:cNvSpPr/>
          <p:nvPr/>
        </p:nvSpPr>
        <p:spPr>
          <a:xfrm>
            <a:off x="3705345" y="2846248"/>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7" name="線"/>
          <p:cNvSpPr/>
          <p:nvPr/>
        </p:nvSpPr>
        <p:spPr>
          <a:xfrm>
            <a:off x="3705345" y="2614540"/>
            <a:ext cx="665498" cy="4636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8" name="線"/>
          <p:cNvSpPr/>
          <p:nvPr/>
        </p:nvSpPr>
        <p:spPr>
          <a:xfrm flipV="1">
            <a:off x="3705333" y="2624259"/>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9" name="線"/>
          <p:cNvSpPr/>
          <p:nvPr/>
        </p:nvSpPr>
        <p:spPr>
          <a:xfrm flipV="1">
            <a:off x="3705878" y="2851111"/>
            <a:ext cx="664431" cy="22221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0" name="線"/>
          <p:cNvSpPr/>
          <p:nvPr/>
        </p:nvSpPr>
        <p:spPr>
          <a:xfrm flipV="1">
            <a:off x="3705333" y="2619518"/>
            <a:ext cx="665522" cy="45369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1" name="線"/>
          <p:cNvSpPr/>
          <p:nvPr/>
        </p:nvSpPr>
        <p:spPr>
          <a:xfrm flipV="1">
            <a:off x="3704466" y="2623918"/>
            <a:ext cx="667258" cy="67660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2" name="線"/>
          <p:cNvSpPr/>
          <p:nvPr/>
        </p:nvSpPr>
        <p:spPr>
          <a:xfrm flipV="1">
            <a:off x="3703904" y="2844469"/>
            <a:ext cx="667716" cy="4560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3" name="線"/>
          <p:cNvSpPr/>
          <p:nvPr/>
        </p:nvSpPr>
        <p:spPr>
          <a:xfrm flipV="1">
            <a:off x="3705912" y="3070325"/>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3" name="楕円"/>
          <p:cNvSpPr/>
          <p:nvPr/>
        </p:nvSpPr>
        <p:spPr>
          <a:xfrm>
            <a:off x="5291211" y="251468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54" name="楕円"/>
          <p:cNvSpPr/>
          <p:nvPr/>
        </p:nvSpPr>
        <p:spPr>
          <a:xfrm>
            <a:off x="5291211" y="274176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55" name="線"/>
          <p:cNvSpPr/>
          <p:nvPr/>
        </p:nvSpPr>
        <p:spPr>
          <a:xfrm>
            <a:off x="4604937" y="262685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6" name="線"/>
          <p:cNvSpPr/>
          <p:nvPr/>
        </p:nvSpPr>
        <p:spPr>
          <a:xfrm>
            <a:off x="4604937" y="2853933"/>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7" name="線"/>
          <p:cNvSpPr/>
          <p:nvPr/>
        </p:nvSpPr>
        <p:spPr>
          <a:xfrm>
            <a:off x="4605632" y="2622109"/>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8" name="線"/>
          <p:cNvSpPr/>
          <p:nvPr/>
        </p:nvSpPr>
        <p:spPr>
          <a:xfrm flipV="1">
            <a:off x="4605632" y="2631828"/>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9" name="線"/>
          <p:cNvSpPr/>
          <p:nvPr/>
        </p:nvSpPr>
        <p:spPr>
          <a:xfrm flipV="1">
            <a:off x="4606178" y="2858680"/>
            <a:ext cx="664431" cy="222213"/>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60" name="線"/>
          <p:cNvSpPr/>
          <p:nvPr/>
        </p:nvSpPr>
        <p:spPr>
          <a:xfrm flipV="1">
            <a:off x="4605632" y="2627086"/>
            <a:ext cx="665522" cy="45369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61" name="楕円"/>
          <p:cNvSpPr/>
          <p:nvPr/>
        </p:nvSpPr>
        <p:spPr>
          <a:xfrm>
            <a:off x="6192011" y="251468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62" name="線"/>
          <p:cNvSpPr/>
          <p:nvPr/>
        </p:nvSpPr>
        <p:spPr>
          <a:xfrm>
            <a:off x="5505738" y="262685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63" name="線"/>
          <p:cNvSpPr/>
          <p:nvPr/>
        </p:nvSpPr>
        <p:spPr>
          <a:xfrm flipV="1">
            <a:off x="5506432" y="2631828"/>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grpSp>
        <p:nvGrpSpPr>
          <p:cNvPr id="675" name="グループ"/>
          <p:cNvGrpSpPr/>
          <p:nvPr/>
        </p:nvGrpSpPr>
        <p:grpSpPr>
          <a:xfrm>
            <a:off x="3245375" y="1926862"/>
            <a:ext cx="197170" cy="450785"/>
            <a:chOff x="0" y="-41773"/>
            <a:chExt cx="525782" cy="1202092"/>
          </a:xfrm>
        </p:grpSpPr>
        <p:sp>
          <p:nvSpPr>
            <p:cNvPr id="672" name="・"/>
            <p:cNvSpPr txBox="1"/>
            <p:nvPr/>
          </p:nvSpPr>
          <p:spPr>
            <a:xfrm>
              <a:off x="0" y="-41773"/>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3" name="・"/>
            <p:cNvSpPr txBox="1"/>
            <p:nvPr/>
          </p:nvSpPr>
          <p:spPr>
            <a:xfrm>
              <a:off x="0" y="229424"/>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4" name="・"/>
            <p:cNvSpPr txBox="1"/>
            <p:nvPr/>
          </p:nvSpPr>
          <p:spPr>
            <a:xfrm>
              <a:off x="0" y="549725"/>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679" name="グループ"/>
          <p:cNvGrpSpPr/>
          <p:nvPr/>
        </p:nvGrpSpPr>
        <p:grpSpPr>
          <a:xfrm>
            <a:off x="4374934" y="1926862"/>
            <a:ext cx="197170" cy="450785"/>
            <a:chOff x="0" y="-41773"/>
            <a:chExt cx="525782" cy="1202092"/>
          </a:xfrm>
        </p:grpSpPr>
        <p:sp>
          <p:nvSpPr>
            <p:cNvPr id="676" name="・"/>
            <p:cNvSpPr txBox="1"/>
            <p:nvPr/>
          </p:nvSpPr>
          <p:spPr>
            <a:xfrm>
              <a:off x="0" y="-41773"/>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7" name="・"/>
            <p:cNvSpPr txBox="1"/>
            <p:nvPr/>
          </p:nvSpPr>
          <p:spPr>
            <a:xfrm>
              <a:off x="0" y="229424"/>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8" name="・"/>
            <p:cNvSpPr txBox="1"/>
            <p:nvPr/>
          </p:nvSpPr>
          <p:spPr>
            <a:xfrm>
              <a:off x="0" y="549725"/>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687" name="グループ"/>
          <p:cNvGrpSpPr/>
          <p:nvPr/>
        </p:nvGrpSpPr>
        <p:grpSpPr>
          <a:xfrm>
            <a:off x="5278243" y="1929358"/>
            <a:ext cx="197170" cy="450785"/>
            <a:chOff x="0" y="-41771"/>
            <a:chExt cx="525782" cy="1202090"/>
          </a:xfrm>
        </p:grpSpPr>
        <p:sp>
          <p:nvSpPr>
            <p:cNvPr id="684" name="・"/>
            <p:cNvSpPr txBox="1"/>
            <p:nvPr/>
          </p:nvSpPr>
          <p:spPr>
            <a:xfrm>
              <a:off x="0" y="-41771"/>
              <a:ext cx="525782" cy="61059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85" name="・"/>
            <p:cNvSpPr txBox="1"/>
            <p:nvPr/>
          </p:nvSpPr>
          <p:spPr>
            <a:xfrm>
              <a:off x="0" y="229425"/>
              <a:ext cx="525782" cy="61059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86" name="・"/>
            <p:cNvSpPr txBox="1"/>
            <p:nvPr/>
          </p:nvSpPr>
          <p:spPr>
            <a:xfrm>
              <a:off x="0" y="549726"/>
              <a:ext cx="525782" cy="61059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695" name="グループ"/>
          <p:cNvGrpSpPr/>
          <p:nvPr/>
        </p:nvGrpSpPr>
        <p:grpSpPr>
          <a:xfrm>
            <a:off x="6180213" y="1926862"/>
            <a:ext cx="197170" cy="450785"/>
            <a:chOff x="0" y="-41773"/>
            <a:chExt cx="525782" cy="1202092"/>
          </a:xfrm>
        </p:grpSpPr>
        <p:sp>
          <p:nvSpPr>
            <p:cNvPr id="692" name="・"/>
            <p:cNvSpPr txBox="1"/>
            <p:nvPr/>
          </p:nvSpPr>
          <p:spPr>
            <a:xfrm>
              <a:off x="0" y="-41773"/>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93" name="・"/>
            <p:cNvSpPr txBox="1"/>
            <p:nvPr/>
          </p:nvSpPr>
          <p:spPr>
            <a:xfrm>
              <a:off x="0" y="229424"/>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94" name="・"/>
            <p:cNvSpPr txBox="1"/>
            <p:nvPr/>
          </p:nvSpPr>
          <p:spPr>
            <a:xfrm>
              <a:off x="0" y="549725"/>
              <a:ext cx="525782" cy="61059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sp>
        <p:nvSpPr>
          <p:cNvPr id="156" name="4096個">
            <a:extLst>
              <a:ext uri="{FF2B5EF4-FFF2-40B4-BE49-F238E27FC236}">
                <a16:creationId xmlns:a16="http://schemas.microsoft.com/office/drawing/2014/main" id="{C3B24D35-CB8A-4FA2-A64E-AC8D24E6BADC}"/>
              </a:ext>
            </a:extLst>
          </p:cNvPr>
          <p:cNvSpPr txBox="1"/>
          <p:nvPr/>
        </p:nvSpPr>
        <p:spPr>
          <a:xfrm>
            <a:off x="2711169" y="872323"/>
            <a:ext cx="751809" cy="2289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(X:0, Y:0)</a:t>
            </a:r>
            <a:endParaRPr sz="1238"/>
          </a:p>
        </p:txBody>
      </p:sp>
      <p:sp>
        <p:nvSpPr>
          <p:cNvPr id="157" name="4096個">
            <a:extLst>
              <a:ext uri="{FF2B5EF4-FFF2-40B4-BE49-F238E27FC236}">
                <a16:creationId xmlns:a16="http://schemas.microsoft.com/office/drawing/2014/main" id="{4B1FC4C9-3897-4D8E-9353-654B8C5874A5}"/>
              </a:ext>
            </a:extLst>
          </p:cNvPr>
          <p:cNvSpPr txBox="1"/>
          <p:nvPr/>
        </p:nvSpPr>
        <p:spPr>
          <a:xfrm>
            <a:off x="2710980" y="1101232"/>
            <a:ext cx="751809" cy="2289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(X:1, Y:0)</a:t>
            </a:r>
            <a:endParaRPr sz="1238"/>
          </a:p>
        </p:txBody>
      </p:sp>
      <p:sp>
        <p:nvSpPr>
          <p:cNvPr id="158" name="4096個">
            <a:extLst>
              <a:ext uri="{FF2B5EF4-FFF2-40B4-BE49-F238E27FC236}">
                <a16:creationId xmlns:a16="http://schemas.microsoft.com/office/drawing/2014/main" id="{65E51F97-983E-47DF-8AE9-00FBD2BEA3A3}"/>
              </a:ext>
            </a:extLst>
          </p:cNvPr>
          <p:cNvSpPr txBox="1"/>
          <p:nvPr/>
        </p:nvSpPr>
        <p:spPr>
          <a:xfrm>
            <a:off x="2718513" y="1330141"/>
            <a:ext cx="751809" cy="2289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(X:2, Y:0)</a:t>
            </a:r>
            <a:endParaRPr sz="1238"/>
          </a:p>
        </p:txBody>
      </p:sp>
      <p:sp>
        <p:nvSpPr>
          <p:cNvPr id="159" name="4096個">
            <a:extLst>
              <a:ext uri="{FF2B5EF4-FFF2-40B4-BE49-F238E27FC236}">
                <a16:creationId xmlns:a16="http://schemas.microsoft.com/office/drawing/2014/main" id="{9CB3BEBA-E3BF-424C-8F66-C54224FAA203}"/>
              </a:ext>
            </a:extLst>
          </p:cNvPr>
          <p:cNvSpPr txBox="1"/>
          <p:nvPr/>
        </p:nvSpPr>
        <p:spPr>
          <a:xfrm>
            <a:off x="2719732" y="1559050"/>
            <a:ext cx="751809" cy="2289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(X:3, Y:0)</a:t>
            </a:r>
            <a:endParaRPr sz="1238"/>
          </a:p>
        </p:txBody>
      </p:sp>
      <p:sp>
        <p:nvSpPr>
          <p:cNvPr id="160" name="4096個">
            <a:extLst>
              <a:ext uri="{FF2B5EF4-FFF2-40B4-BE49-F238E27FC236}">
                <a16:creationId xmlns:a16="http://schemas.microsoft.com/office/drawing/2014/main" id="{0E19CD69-A3E2-4E0E-B97F-D59E0CD72BE5}"/>
              </a:ext>
            </a:extLst>
          </p:cNvPr>
          <p:cNvSpPr txBox="1"/>
          <p:nvPr/>
        </p:nvSpPr>
        <p:spPr>
          <a:xfrm>
            <a:off x="2637963" y="2952068"/>
            <a:ext cx="960199" cy="2289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(X:64, Y:63)</a:t>
            </a:r>
            <a:endParaRPr sz="1238"/>
          </a:p>
        </p:txBody>
      </p:sp>
      <p:sp>
        <p:nvSpPr>
          <p:cNvPr id="161" name="4096個">
            <a:extLst>
              <a:ext uri="{FF2B5EF4-FFF2-40B4-BE49-F238E27FC236}">
                <a16:creationId xmlns:a16="http://schemas.microsoft.com/office/drawing/2014/main" id="{113B39A4-D6F7-4CAC-AFB1-B069A6010B29}"/>
              </a:ext>
            </a:extLst>
          </p:cNvPr>
          <p:cNvSpPr txBox="1"/>
          <p:nvPr/>
        </p:nvSpPr>
        <p:spPr>
          <a:xfrm>
            <a:off x="2639182" y="3180977"/>
            <a:ext cx="960199" cy="2289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(X:64, Y:64)</a:t>
            </a:r>
            <a:endParaRPr sz="1238"/>
          </a:p>
        </p:txBody>
      </p:sp>
      <p:grpSp>
        <p:nvGrpSpPr>
          <p:cNvPr id="162" name="00000273_009.png">
            <a:extLst>
              <a:ext uri="{FF2B5EF4-FFF2-40B4-BE49-F238E27FC236}">
                <a16:creationId xmlns:a16="http://schemas.microsoft.com/office/drawing/2014/main" id="{7190868A-60BB-45DB-8A69-BDFD6D3AA0AE}"/>
              </a:ext>
            </a:extLst>
          </p:cNvPr>
          <p:cNvGrpSpPr/>
          <p:nvPr/>
        </p:nvGrpSpPr>
        <p:grpSpPr>
          <a:xfrm>
            <a:off x="161471" y="1488066"/>
            <a:ext cx="753223" cy="743289"/>
            <a:chOff x="0" y="0"/>
            <a:chExt cx="2831741" cy="2907941"/>
          </a:xfrm>
        </p:grpSpPr>
        <p:pic>
          <p:nvPicPr>
            <p:cNvPr id="163" name="00000273_009.png" descr="00000273_009.png">
              <a:extLst>
                <a:ext uri="{FF2B5EF4-FFF2-40B4-BE49-F238E27FC236}">
                  <a16:creationId xmlns:a16="http://schemas.microsoft.com/office/drawing/2014/main" id="{C2CD9A34-E88B-402E-BB02-A40CCB5DC0B8}"/>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4" name="00000273_009.png" descr="00000273_009.png">
              <a:extLst>
                <a:ext uri="{FF2B5EF4-FFF2-40B4-BE49-F238E27FC236}">
                  <a16:creationId xmlns:a16="http://schemas.microsoft.com/office/drawing/2014/main" id="{46358A4B-464F-4BA0-B828-E592CF965279}"/>
                </a:ext>
              </a:extLst>
            </p:cNvPr>
            <p:cNvPicPr>
              <a:picLocks/>
            </p:cNvPicPr>
            <p:nvPr/>
          </p:nvPicPr>
          <p:blipFill>
            <a:blip r:embed="rId3"/>
            <a:stretch>
              <a:fillRect/>
            </a:stretch>
          </p:blipFill>
          <p:spPr>
            <a:xfrm>
              <a:off x="0" y="0"/>
              <a:ext cx="2831742" cy="2907942"/>
            </a:xfrm>
            <a:prstGeom prst="rect">
              <a:avLst/>
            </a:prstGeom>
            <a:effectLst/>
          </p:spPr>
        </p:pic>
      </p:grpSp>
      <p:sp>
        <p:nvSpPr>
          <p:cNvPr id="166" name="テキスト ボックス 165">
            <a:extLst>
              <a:ext uri="{FF2B5EF4-FFF2-40B4-BE49-F238E27FC236}">
                <a16:creationId xmlns:a16="http://schemas.microsoft.com/office/drawing/2014/main" id="{F20E189D-0DD6-4066-81B4-6ED1AEDA0B5F}"/>
              </a:ext>
            </a:extLst>
          </p:cNvPr>
          <p:cNvSpPr txBox="1"/>
          <p:nvPr/>
        </p:nvSpPr>
        <p:spPr>
          <a:xfrm>
            <a:off x="359290" y="3170437"/>
            <a:ext cx="169811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1400" b="1">
                <a:latin typeface="Meiryo" panose="020B0604030504040204" pitchFamily="34" charset="-128"/>
                <a:ea typeface="Meiryo" panose="020B0604030504040204" pitchFamily="34" charset="-128"/>
              </a:rPr>
              <a:t>(232, 64, 64, 1)</a:t>
            </a:r>
            <a:endParaRPr lang="ja-JP" altLang="en-US" sz="1400" b="1">
              <a:latin typeface="Meiryo" panose="020B0604030504040204" pitchFamily="34" charset="-128"/>
              <a:ea typeface="Meiryo" panose="020B0604030504040204" pitchFamily="34" charset="-128"/>
            </a:endParaRPr>
          </a:p>
        </p:txBody>
      </p:sp>
      <p:grpSp>
        <p:nvGrpSpPr>
          <p:cNvPr id="167" name="00000273_009.png">
            <a:extLst>
              <a:ext uri="{FF2B5EF4-FFF2-40B4-BE49-F238E27FC236}">
                <a16:creationId xmlns:a16="http://schemas.microsoft.com/office/drawing/2014/main" id="{C781041C-83FD-41A6-B5D8-11993665948F}"/>
              </a:ext>
            </a:extLst>
          </p:cNvPr>
          <p:cNvGrpSpPr/>
          <p:nvPr/>
        </p:nvGrpSpPr>
        <p:grpSpPr>
          <a:xfrm>
            <a:off x="196499" y="1545216"/>
            <a:ext cx="753223" cy="743289"/>
            <a:chOff x="0" y="0"/>
            <a:chExt cx="2831741" cy="2907941"/>
          </a:xfrm>
        </p:grpSpPr>
        <p:pic>
          <p:nvPicPr>
            <p:cNvPr id="168" name="00000273_009.png" descr="00000273_009.png">
              <a:extLst>
                <a:ext uri="{FF2B5EF4-FFF2-40B4-BE49-F238E27FC236}">
                  <a16:creationId xmlns:a16="http://schemas.microsoft.com/office/drawing/2014/main" id="{FF98BB6B-9461-4230-91D3-87D8C7D847C3}"/>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9" name="00000273_009.png" descr="00000273_009.png">
              <a:extLst>
                <a:ext uri="{FF2B5EF4-FFF2-40B4-BE49-F238E27FC236}">
                  <a16:creationId xmlns:a16="http://schemas.microsoft.com/office/drawing/2014/main" id="{F333517E-A54F-414B-AA28-931CDFCC13C0}"/>
                </a:ext>
              </a:extLst>
            </p:cNvPr>
            <p:cNvPicPr>
              <a:picLocks/>
            </p:cNvPicPr>
            <p:nvPr/>
          </p:nvPicPr>
          <p:blipFill>
            <a:blip r:embed="rId3"/>
            <a:stretch>
              <a:fillRect/>
            </a:stretch>
          </p:blipFill>
          <p:spPr>
            <a:xfrm>
              <a:off x="0" y="0"/>
              <a:ext cx="2831742" cy="2907942"/>
            </a:xfrm>
            <a:prstGeom prst="rect">
              <a:avLst/>
            </a:prstGeom>
            <a:effectLst/>
          </p:spPr>
        </p:pic>
      </p:grpSp>
      <p:grpSp>
        <p:nvGrpSpPr>
          <p:cNvPr id="170" name="00000273_009.png">
            <a:extLst>
              <a:ext uri="{FF2B5EF4-FFF2-40B4-BE49-F238E27FC236}">
                <a16:creationId xmlns:a16="http://schemas.microsoft.com/office/drawing/2014/main" id="{BC564F90-582F-4CC2-AF4C-3553A519BA1C}"/>
              </a:ext>
            </a:extLst>
          </p:cNvPr>
          <p:cNvGrpSpPr/>
          <p:nvPr/>
        </p:nvGrpSpPr>
        <p:grpSpPr>
          <a:xfrm>
            <a:off x="237057" y="1602366"/>
            <a:ext cx="753223" cy="743289"/>
            <a:chOff x="0" y="0"/>
            <a:chExt cx="2831741" cy="2907941"/>
          </a:xfrm>
        </p:grpSpPr>
        <p:pic>
          <p:nvPicPr>
            <p:cNvPr id="171" name="00000273_009.png" descr="00000273_009.png">
              <a:extLst>
                <a:ext uri="{FF2B5EF4-FFF2-40B4-BE49-F238E27FC236}">
                  <a16:creationId xmlns:a16="http://schemas.microsoft.com/office/drawing/2014/main" id="{1AC20993-DF58-41F4-BD2E-545FD384C53E}"/>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72" name="00000273_009.png" descr="00000273_009.png">
              <a:extLst>
                <a:ext uri="{FF2B5EF4-FFF2-40B4-BE49-F238E27FC236}">
                  <a16:creationId xmlns:a16="http://schemas.microsoft.com/office/drawing/2014/main" id="{F5264626-7475-4403-A8F7-3DB523B9468F}"/>
                </a:ext>
              </a:extLst>
            </p:cNvPr>
            <p:cNvPicPr>
              <a:picLocks/>
            </p:cNvPicPr>
            <p:nvPr/>
          </p:nvPicPr>
          <p:blipFill>
            <a:blip r:embed="rId3"/>
            <a:stretch>
              <a:fillRect/>
            </a:stretch>
          </p:blipFill>
          <p:spPr>
            <a:xfrm>
              <a:off x="0" y="0"/>
              <a:ext cx="2831742" cy="2907942"/>
            </a:xfrm>
            <a:prstGeom prst="rect">
              <a:avLst/>
            </a:prstGeom>
            <a:effectLst/>
          </p:spPr>
        </p:pic>
      </p:grpSp>
      <p:sp>
        <p:nvSpPr>
          <p:cNvPr id="165" name="6層目">
            <a:extLst>
              <a:ext uri="{FF2B5EF4-FFF2-40B4-BE49-F238E27FC236}">
                <a16:creationId xmlns:a16="http://schemas.microsoft.com/office/drawing/2014/main" id="{00982536-3AE7-433A-B465-0E65B6352CB1}"/>
              </a:ext>
            </a:extLst>
          </p:cNvPr>
          <p:cNvSpPr txBox="1"/>
          <p:nvPr/>
        </p:nvSpPr>
        <p:spPr>
          <a:xfrm>
            <a:off x="6908503" y="3619091"/>
            <a:ext cx="668453"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sz="1600" b="1">
                <a:latin typeface="Meiryo" panose="020B0604030504040204" pitchFamily="34" charset="-128"/>
                <a:ea typeface="Meiryo" panose="020B0604030504040204" pitchFamily="34" charset="-128"/>
              </a:rPr>
              <a:t>出力層</a:t>
            </a:r>
            <a:endParaRPr sz="1600" b="1" dirty="0">
              <a:latin typeface="Meiryo" panose="020B0604030504040204" pitchFamily="34" charset="-128"/>
              <a:ea typeface="Meiryo" panose="020B0604030504040204" pitchFamily="34" charset="-128"/>
            </a:endParaRPr>
          </a:p>
        </p:txBody>
      </p:sp>
      <p:sp>
        <p:nvSpPr>
          <p:cNvPr id="173" name="32個">
            <a:extLst>
              <a:ext uri="{FF2B5EF4-FFF2-40B4-BE49-F238E27FC236}">
                <a16:creationId xmlns:a16="http://schemas.microsoft.com/office/drawing/2014/main" id="{6FBC7385-2F81-40BF-9DED-158A917DA87A}"/>
              </a:ext>
            </a:extLst>
          </p:cNvPr>
          <p:cNvSpPr txBox="1"/>
          <p:nvPr/>
        </p:nvSpPr>
        <p:spPr>
          <a:xfrm>
            <a:off x="7024057" y="4143233"/>
            <a:ext cx="597207"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600" b="1" dirty="0">
                <a:latin typeface="Meiryo" panose="020B0604030504040204" pitchFamily="34" charset="-128"/>
                <a:ea typeface="Meiryo" panose="020B0604030504040204" pitchFamily="34" charset="-128"/>
              </a:rPr>
              <a:t>1</a:t>
            </a:r>
            <a:r>
              <a:rPr sz="1600" b="1" dirty="0">
                <a:latin typeface="Meiryo" panose="020B0604030504040204" pitchFamily="34" charset="-128"/>
                <a:ea typeface="Meiryo" panose="020B0604030504040204" pitchFamily="34" charset="-128"/>
              </a:rPr>
              <a:t>個</a:t>
            </a:r>
          </a:p>
        </p:txBody>
      </p:sp>
      <p:sp>
        <p:nvSpPr>
          <p:cNvPr id="6" name="healthy(0,1)">
            <a:extLst>
              <a:ext uri="{FF2B5EF4-FFF2-40B4-BE49-F238E27FC236}">
                <a16:creationId xmlns:a16="http://schemas.microsoft.com/office/drawing/2014/main" id="{53281576-B88C-6BC6-81D9-7952BA0C2F06}"/>
              </a:ext>
            </a:extLst>
          </p:cNvPr>
          <p:cNvSpPr txBox="1"/>
          <p:nvPr/>
        </p:nvSpPr>
        <p:spPr>
          <a:xfrm>
            <a:off x="7252482" y="2299185"/>
            <a:ext cx="1191032" cy="28469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600" b="1" dirty="0">
                <a:solidFill>
                  <a:schemeClr val="tx1"/>
                </a:solidFill>
                <a:latin typeface="Meiryo" panose="020B0604030504040204" pitchFamily="34" charset="-128"/>
                <a:ea typeface="Meiryo" panose="020B0604030504040204" pitchFamily="34" charset="-128"/>
              </a:rPr>
              <a:t>healthy(0)</a:t>
            </a:r>
          </a:p>
        </p:txBody>
      </p:sp>
      <p:sp>
        <p:nvSpPr>
          <p:cNvPr id="7" name="covid19(1,0)">
            <a:extLst>
              <a:ext uri="{FF2B5EF4-FFF2-40B4-BE49-F238E27FC236}">
                <a16:creationId xmlns:a16="http://schemas.microsoft.com/office/drawing/2014/main" id="{6EEC38AA-D983-EEC4-029A-E5CD5363314E}"/>
              </a:ext>
            </a:extLst>
          </p:cNvPr>
          <p:cNvSpPr txBox="1"/>
          <p:nvPr/>
        </p:nvSpPr>
        <p:spPr>
          <a:xfrm>
            <a:off x="7252483" y="1982462"/>
            <a:ext cx="1227900" cy="28469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600" b="1">
                <a:solidFill>
                  <a:schemeClr val="tx1"/>
                </a:solidFill>
                <a:latin typeface="Meiryo" panose="020B0604030504040204" pitchFamily="34" charset="-128"/>
                <a:ea typeface="Meiryo" panose="020B0604030504040204" pitchFamily="34" charset="-128"/>
              </a:rPr>
              <a:t>covid19(1)</a:t>
            </a:r>
          </a:p>
        </p:txBody>
      </p:sp>
      <p:cxnSp>
        <p:nvCxnSpPr>
          <p:cNvPr id="11" name="曲線コネクタ 10">
            <a:extLst>
              <a:ext uri="{FF2B5EF4-FFF2-40B4-BE49-F238E27FC236}">
                <a16:creationId xmlns:a16="http://schemas.microsoft.com/office/drawing/2014/main" id="{675C1622-297D-E8B8-B905-3538F0F73F7A}"/>
              </a:ext>
            </a:extLst>
          </p:cNvPr>
          <p:cNvCxnSpPr>
            <a:cxnSpLocks/>
          </p:cNvCxnSpPr>
          <p:nvPr/>
        </p:nvCxnSpPr>
        <p:spPr>
          <a:xfrm flipV="1">
            <a:off x="1559044" y="2006002"/>
            <a:ext cx="893438" cy="627940"/>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00000273_009.png">
            <a:extLst>
              <a:ext uri="{FF2B5EF4-FFF2-40B4-BE49-F238E27FC236}">
                <a16:creationId xmlns:a16="http://schemas.microsoft.com/office/drawing/2014/main" id="{8248B140-C860-0A77-45A4-07A89DC429F7}"/>
              </a:ext>
            </a:extLst>
          </p:cNvPr>
          <p:cNvGrpSpPr/>
          <p:nvPr/>
        </p:nvGrpSpPr>
        <p:grpSpPr>
          <a:xfrm>
            <a:off x="549720" y="2067753"/>
            <a:ext cx="753223" cy="743289"/>
            <a:chOff x="0" y="0"/>
            <a:chExt cx="2831741" cy="2907941"/>
          </a:xfrm>
        </p:grpSpPr>
        <p:pic>
          <p:nvPicPr>
            <p:cNvPr id="19" name="00000273_009.png" descr="00000273_009.png">
              <a:extLst>
                <a:ext uri="{FF2B5EF4-FFF2-40B4-BE49-F238E27FC236}">
                  <a16:creationId xmlns:a16="http://schemas.microsoft.com/office/drawing/2014/main" id="{E0CF9B16-17BA-5D6C-2B02-C98FBB016C41}"/>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20" name="00000273_009.png" descr="00000273_009.png">
              <a:extLst>
                <a:ext uri="{FF2B5EF4-FFF2-40B4-BE49-F238E27FC236}">
                  <a16:creationId xmlns:a16="http://schemas.microsoft.com/office/drawing/2014/main" id="{CFAF1EB4-1E38-B6AB-E65D-F81227B55EFC}"/>
                </a:ext>
              </a:extLst>
            </p:cNvPr>
            <p:cNvPicPr>
              <a:picLocks/>
            </p:cNvPicPr>
            <p:nvPr/>
          </p:nvPicPr>
          <p:blipFill>
            <a:blip r:embed="rId3"/>
            <a:stretch>
              <a:fillRect/>
            </a:stretch>
          </p:blipFill>
          <p:spPr>
            <a:xfrm>
              <a:off x="0" y="0"/>
              <a:ext cx="2831742" cy="2907942"/>
            </a:xfrm>
            <a:prstGeom prst="rect">
              <a:avLst/>
            </a:prstGeom>
            <a:effectLst/>
          </p:spPr>
        </p:pic>
      </p:grpSp>
      <p:grpSp>
        <p:nvGrpSpPr>
          <p:cNvPr id="21" name="00000273_009.png">
            <a:extLst>
              <a:ext uri="{FF2B5EF4-FFF2-40B4-BE49-F238E27FC236}">
                <a16:creationId xmlns:a16="http://schemas.microsoft.com/office/drawing/2014/main" id="{4244678C-2934-84F8-02D1-604D1DE199B3}"/>
              </a:ext>
            </a:extLst>
          </p:cNvPr>
          <p:cNvGrpSpPr/>
          <p:nvPr/>
        </p:nvGrpSpPr>
        <p:grpSpPr>
          <a:xfrm>
            <a:off x="590279" y="2124903"/>
            <a:ext cx="753223" cy="743289"/>
            <a:chOff x="0" y="0"/>
            <a:chExt cx="2831741" cy="2907941"/>
          </a:xfrm>
        </p:grpSpPr>
        <p:pic>
          <p:nvPicPr>
            <p:cNvPr id="22" name="00000273_009.png" descr="00000273_009.png">
              <a:extLst>
                <a:ext uri="{FF2B5EF4-FFF2-40B4-BE49-F238E27FC236}">
                  <a16:creationId xmlns:a16="http://schemas.microsoft.com/office/drawing/2014/main" id="{ABBC117F-74D3-1E42-AADE-D36168B31D27}"/>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23" name="00000273_009.png" descr="00000273_009.png">
              <a:extLst>
                <a:ext uri="{FF2B5EF4-FFF2-40B4-BE49-F238E27FC236}">
                  <a16:creationId xmlns:a16="http://schemas.microsoft.com/office/drawing/2014/main" id="{E3CAAE2A-0C1D-A59D-91FE-3B61491B1F9B}"/>
                </a:ext>
              </a:extLst>
            </p:cNvPr>
            <p:cNvPicPr>
              <a:picLocks/>
            </p:cNvPicPr>
            <p:nvPr/>
          </p:nvPicPr>
          <p:blipFill>
            <a:blip r:embed="rId3"/>
            <a:stretch>
              <a:fillRect/>
            </a:stretch>
          </p:blipFill>
          <p:spPr>
            <a:xfrm>
              <a:off x="0" y="0"/>
              <a:ext cx="2831742" cy="2907942"/>
            </a:xfrm>
            <a:prstGeom prst="rect">
              <a:avLst/>
            </a:prstGeom>
            <a:effectLst/>
          </p:spPr>
        </p:pic>
      </p:grpSp>
      <p:grpSp>
        <p:nvGrpSpPr>
          <p:cNvPr id="24" name="00000273_009.png">
            <a:extLst>
              <a:ext uri="{FF2B5EF4-FFF2-40B4-BE49-F238E27FC236}">
                <a16:creationId xmlns:a16="http://schemas.microsoft.com/office/drawing/2014/main" id="{C08EF551-A9F5-EDD4-AFDC-FA04F4E97411}"/>
              </a:ext>
            </a:extLst>
          </p:cNvPr>
          <p:cNvGrpSpPr/>
          <p:nvPr/>
        </p:nvGrpSpPr>
        <p:grpSpPr>
          <a:xfrm>
            <a:off x="652959" y="2209706"/>
            <a:ext cx="753223" cy="743289"/>
            <a:chOff x="0" y="0"/>
            <a:chExt cx="2831741" cy="2907941"/>
          </a:xfrm>
        </p:grpSpPr>
        <p:pic>
          <p:nvPicPr>
            <p:cNvPr id="25" name="00000273_009.png" descr="00000273_009.png">
              <a:extLst>
                <a:ext uri="{FF2B5EF4-FFF2-40B4-BE49-F238E27FC236}">
                  <a16:creationId xmlns:a16="http://schemas.microsoft.com/office/drawing/2014/main" id="{B12FE7CF-1237-D8C1-4255-7896518498B5}"/>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26" name="00000273_009.png" descr="00000273_009.png">
              <a:extLst>
                <a:ext uri="{FF2B5EF4-FFF2-40B4-BE49-F238E27FC236}">
                  <a16:creationId xmlns:a16="http://schemas.microsoft.com/office/drawing/2014/main" id="{C84BDE02-268A-78CD-0372-D64EDE94C519}"/>
                </a:ext>
              </a:extLst>
            </p:cNvPr>
            <p:cNvPicPr>
              <a:picLocks/>
            </p:cNvPicPr>
            <p:nvPr/>
          </p:nvPicPr>
          <p:blipFill>
            <a:blip r:embed="rId3"/>
            <a:stretch>
              <a:fillRect/>
            </a:stretch>
          </p:blipFill>
          <p:spPr>
            <a:xfrm>
              <a:off x="0" y="0"/>
              <a:ext cx="2831742" cy="2907942"/>
            </a:xfrm>
            <a:prstGeom prst="rect">
              <a:avLst/>
            </a:prstGeom>
            <a:effectLst/>
          </p:spPr>
        </p:pic>
      </p:grpSp>
      <p:cxnSp>
        <p:nvCxnSpPr>
          <p:cNvPr id="29" name="直線コネクタ 28">
            <a:extLst>
              <a:ext uri="{FF2B5EF4-FFF2-40B4-BE49-F238E27FC236}">
                <a16:creationId xmlns:a16="http://schemas.microsoft.com/office/drawing/2014/main" id="{544FBC9A-494A-805A-6343-D063A5CDAE03}"/>
              </a:ext>
            </a:extLst>
          </p:cNvPr>
          <p:cNvCxnSpPr>
            <a:cxnSpLocks/>
          </p:cNvCxnSpPr>
          <p:nvPr/>
        </p:nvCxnSpPr>
        <p:spPr>
          <a:xfrm>
            <a:off x="167560" y="1502483"/>
            <a:ext cx="512006" cy="7243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83A5DF9-C772-FDF0-74D9-0DBF6801110D}"/>
              </a:ext>
            </a:extLst>
          </p:cNvPr>
          <p:cNvCxnSpPr>
            <a:cxnSpLocks/>
          </p:cNvCxnSpPr>
          <p:nvPr/>
        </p:nvCxnSpPr>
        <p:spPr>
          <a:xfrm>
            <a:off x="889521" y="1510790"/>
            <a:ext cx="512006" cy="7243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9167320-E6E5-2340-38DF-392EA15D0674}"/>
              </a:ext>
            </a:extLst>
          </p:cNvPr>
          <p:cNvCxnSpPr>
            <a:cxnSpLocks/>
          </p:cNvCxnSpPr>
          <p:nvPr/>
        </p:nvCxnSpPr>
        <p:spPr>
          <a:xfrm>
            <a:off x="167826" y="2191920"/>
            <a:ext cx="512006" cy="7243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8F95385D-AC6B-2705-B318-EF55475979B5}"/>
              </a:ext>
            </a:extLst>
          </p:cNvPr>
          <p:cNvSpPr/>
          <p:nvPr/>
        </p:nvSpPr>
        <p:spPr>
          <a:xfrm>
            <a:off x="2529333" y="4019550"/>
            <a:ext cx="5166867" cy="53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C33B38C-F8A7-EF14-BBCC-3580C60AA708}"/>
              </a:ext>
            </a:extLst>
          </p:cNvPr>
          <p:cNvSpPr txBox="1"/>
          <p:nvPr/>
        </p:nvSpPr>
        <p:spPr>
          <a:xfrm>
            <a:off x="3286408" y="4718020"/>
            <a:ext cx="3467616"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それぞれの層のニューロン数を指定</a:t>
            </a:r>
          </a:p>
        </p:txBody>
      </p:sp>
      <p:sp>
        <p:nvSpPr>
          <p:cNvPr id="12" name="テキスト ボックス 11">
            <a:extLst>
              <a:ext uri="{FF2B5EF4-FFF2-40B4-BE49-F238E27FC236}">
                <a16:creationId xmlns:a16="http://schemas.microsoft.com/office/drawing/2014/main" id="{6133F778-290B-2575-B3C4-2C613D19DCC2}"/>
              </a:ext>
            </a:extLst>
          </p:cNvPr>
          <p:cNvSpPr txBox="1"/>
          <p:nvPr/>
        </p:nvSpPr>
        <p:spPr>
          <a:xfrm>
            <a:off x="5052079" y="432023"/>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中間層は</a:t>
            </a:r>
            <a:r>
              <a:rPr kumimoji="1" lang="en-US" altLang="ja-JP" sz="1600" b="1">
                <a:solidFill>
                  <a:srgbClr val="FF0000"/>
                </a:solidFill>
                <a:latin typeface="Meiryo" panose="020B0604030504040204" pitchFamily="34" charset="-128"/>
                <a:ea typeface="Meiryo" panose="020B0604030504040204" pitchFamily="34" charset="-128"/>
              </a:rPr>
              <a:t>3</a:t>
            </a:r>
            <a:r>
              <a:rPr kumimoji="1" lang="ja-JP" altLang="en-US" sz="1600" b="1">
                <a:solidFill>
                  <a:srgbClr val="FF0000"/>
                </a:solidFill>
                <a:latin typeface="Meiryo" panose="020B0604030504040204" pitchFamily="34" charset="-128"/>
                <a:ea typeface="Meiryo" panose="020B0604030504040204" pitchFamily="34" charset="-128"/>
              </a:rPr>
              <a:t>層</a:t>
            </a:r>
          </a:p>
        </p:txBody>
      </p:sp>
      <p:sp>
        <p:nvSpPr>
          <p:cNvPr id="13" name="スライド番号プレースホルダー 12">
            <a:extLst>
              <a:ext uri="{FF2B5EF4-FFF2-40B4-BE49-F238E27FC236}">
                <a16:creationId xmlns:a16="http://schemas.microsoft.com/office/drawing/2014/main" id="{C253EE76-D629-866A-95EB-DF8D0D43C8AC}"/>
              </a:ext>
            </a:extLst>
          </p:cNvPr>
          <p:cNvSpPr>
            <a:spLocks noGrp="1"/>
          </p:cNvSpPr>
          <p:nvPr>
            <p:ph type="sldNum" sz="quarter" idx="2"/>
          </p:nvPr>
        </p:nvSpPr>
        <p:spPr/>
        <p:txBody>
          <a:bodyPr/>
          <a:lstStyle/>
          <a:p>
            <a:fld id="{86CB4B4D-7CA3-9044-876B-883B54F8677D}" type="slidenum">
              <a:rPr lang="en-US" altLang="ja-JP" smtClean="0"/>
              <a:t>10</a:t>
            </a:fld>
            <a:endParaRPr lang="ja-JP" altLang="en-US"/>
          </a:p>
        </p:txBody>
      </p:sp>
    </p:spTree>
    <p:extLst>
      <p:ext uri="{BB962C8B-B14F-4D97-AF65-F5344CB8AC3E}">
        <p14:creationId xmlns:p14="http://schemas.microsoft.com/office/powerpoint/2010/main" val="17247629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04CEE-F751-8AC5-3D27-28D348973F29}"/>
            </a:ext>
          </a:extLst>
        </p:cNvPr>
        <p:cNvGrpSpPr/>
        <p:nvPr/>
      </p:nvGrpSpPr>
      <p:grpSpPr>
        <a:xfrm>
          <a:off x="0" y="0"/>
          <a:ext cx="0" cy="0"/>
          <a:chOff x="0" y="0"/>
          <a:chExt cx="0" cy="0"/>
        </a:xfrm>
      </p:grpSpPr>
      <p:sp>
        <p:nvSpPr>
          <p:cNvPr id="277" name="角丸四角形">
            <a:extLst>
              <a:ext uri="{FF2B5EF4-FFF2-40B4-BE49-F238E27FC236}">
                <a16:creationId xmlns:a16="http://schemas.microsoft.com/office/drawing/2014/main" id="{8D8EF35A-F03F-E2C7-6029-9EFBDE3A6732}"/>
              </a:ext>
            </a:extLst>
          </p:cNvPr>
          <p:cNvSpPr/>
          <p:nvPr/>
        </p:nvSpPr>
        <p:spPr>
          <a:xfrm>
            <a:off x="948048" y="2333625"/>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78" name="角丸四角形">
            <a:extLst>
              <a:ext uri="{FF2B5EF4-FFF2-40B4-BE49-F238E27FC236}">
                <a16:creationId xmlns:a16="http://schemas.microsoft.com/office/drawing/2014/main" id="{090F769A-1A7A-386C-D38B-B264CBE99D73}"/>
              </a:ext>
            </a:extLst>
          </p:cNvPr>
          <p:cNvSpPr/>
          <p:nvPr/>
        </p:nvSpPr>
        <p:spPr>
          <a:xfrm>
            <a:off x="948048" y="3182347"/>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79" name="角丸四角形">
            <a:extLst>
              <a:ext uri="{FF2B5EF4-FFF2-40B4-BE49-F238E27FC236}">
                <a16:creationId xmlns:a16="http://schemas.microsoft.com/office/drawing/2014/main" id="{F0E99CF9-DC80-6216-A31D-312AC4157E2F}"/>
              </a:ext>
            </a:extLst>
          </p:cNvPr>
          <p:cNvSpPr/>
          <p:nvPr/>
        </p:nvSpPr>
        <p:spPr>
          <a:xfrm>
            <a:off x="948048" y="4031069"/>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80" name="楕円">
            <a:extLst>
              <a:ext uri="{FF2B5EF4-FFF2-40B4-BE49-F238E27FC236}">
                <a16:creationId xmlns:a16="http://schemas.microsoft.com/office/drawing/2014/main" id="{B1FD1A17-C353-21F1-B013-AC2C81B56E1D}"/>
              </a:ext>
            </a:extLst>
          </p:cNvPr>
          <p:cNvSpPr/>
          <p:nvPr/>
        </p:nvSpPr>
        <p:spPr>
          <a:xfrm>
            <a:off x="3534697" y="2514726"/>
            <a:ext cx="2280393" cy="1811492"/>
          </a:xfrm>
          <a:prstGeom prst="ellipse">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81" name="線">
            <a:extLst>
              <a:ext uri="{FF2B5EF4-FFF2-40B4-BE49-F238E27FC236}">
                <a16:creationId xmlns:a16="http://schemas.microsoft.com/office/drawing/2014/main" id="{FAF4F221-0F01-37F8-D223-B080715DBDCF}"/>
              </a:ext>
            </a:extLst>
          </p:cNvPr>
          <p:cNvSpPr/>
          <p:nvPr/>
        </p:nvSpPr>
        <p:spPr>
          <a:xfrm>
            <a:off x="2499297" y="2572867"/>
            <a:ext cx="829169" cy="355807"/>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2" name="線">
            <a:extLst>
              <a:ext uri="{FF2B5EF4-FFF2-40B4-BE49-F238E27FC236}">
                <a16:creationId xmlns:a16="http://schemas.microsoft.com/office/drawing/2014/main" id="{A2840537-673E-E9BB-DBF2-4190A12E6B11}"/>
              </a:ext>
            </a:extLst>
          </p:cNvPr>
          <p:cNvSpPr/>
          <p:nvPr/>
        </p:nvSpPr>
        <p:spPr>
          <a:xfrm>
            <a:off x="2499297" y="3455663"/>
            <a:ext cx="822596" cy="0"/>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3" name="線">
            <a:extLst>
              <a:ext uri="{FF2B5EF4-FFF2-40B4-BE49-F238E27FC236}">
                <a16:creationId xmlns:a16="http://schemas.microsoft.com/office/drawing/2014/main" id="{C349A18C-AB05-1567-CE87-2277CB1D2AEE}"/>
              </a:ext>
            </a:extLst>
          </p:cNvPr>
          <p:cNvSpPr/>
          <p:nvPr/>
        </p:nvSpPr>
        <p:spPr>
          <a:xfrm flipV="1">
            <a:off x="2499297" y="3872372"/>
            <a:ext cx="829394" cy="396821"/>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4" name="入力x1">
            <a:extLst>
              <a:ext uri="{FF2B5EF4-FFF2-40B4-BE49-F238E27FC236}">
                <a16:creationId xmlns:a16="http://schemas.microsoft.com/office/drawing/2014/main" id="{3F7231F3-FA0E-C85F-FD7A-3D2C590BD49A}"/>
              </a:ext>
            </a:extLst>
          </p:cNvPr>
          <p:cNvSpPr txBox="1"/>
          <p:nvPr/>
        </p:nvSpPr>
        <p:spPr>
          <a:xfrm>
            <a:off x="1179987" y="2399555"/>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入力</a:t>
            </a:r>
            <a:r>
              <a:rPr lang="ja-JP" altLang="en-US" sz="1988" dirty="0">
                <a:latin typeface="Apple Chancery"/>
                <a:ea typeface="Apple Chancery"/>
                <a:cs typeface="Apple Chancery"/>
                <a:sym typeface="Apple Chancery"/>
              </a:rPr>
              <a:t>１</a:t>
            </a:r>
            <a:endParaRPr sz="1988" baseline="-5999" dirty="0">
              <a:latin typeface="Apple Chancery"/>
              <a:ea typeface="Apple Chancery"/>
              <a:cs typeface="Apple Chancery"/>
              <a:sym typeface="Apple Chancery"/>
            </a:endParaRPr>
          </a:p>
        </p:txBody>
      </p:sp>
      <p:sp>
        <p:nvSpPr>
          <p:cNvPr id="285" name="入力x2">
            <a:extLst>
              <a:ext uri="{FF2B5EF4-FFF2-40B4-BE49-F238E27FC236}">
                <a16:creationId xmlns:a16="http://schemas.microsoft.com/office/drawing/2014/main" id="{8EA526AF-CACE-A4FE-0FDA-9067B79E2BE5}"/>
              </a:ext>
            </a:extLst>
          </p:cNvPr>
          <p:cNvSpPr txBox="1"/>
          <p:nvPr/>
        </p:nvSpPr>
        <p:spPr>
          <a:xfrm>
            <a:off x="1179987" y="3248277"/>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入力</a:t>
            </a:r>
            <a:r>
              <a:rPr lang="ja-JP" altLang="en-US" sz="1988" dirty="0">
                <a:latin typeface="Apple Chancery"/>
                <a:ea typeface="Apple Chancery"/>
                <a:cs typeface="Apple Chancery"/>
                <a:sym typeface="Apple Chancery"/>
              </a:rPr>
              <a:t>２</a:t>
            </a:r>
            <a:endParaRPr sz="1988" baseline="-5999" dirty="0">
              <a:latin typeface="Apple Chancery"/>
              <a:ea typeface="Apple Chancery"/>
              <a:cs typeface="Apple Chancery"/>
              <a:sym typeface="Apple Chancery"/>
            </a:endParaRPr>
          </a:p>
        </p:txBody>
      </p:sp>
      <p:sp>
        <p:nvSpPr>
          <p:cNvPr id="286" name="入力x3">
            <a:extLst>
              <a:ext uri="{FF2B5EF4-FFF2-40B4-BE49-F238E27FC236}">
                <a16:creationId xmlns:a16="http://schemas.microsoft.com/office/drawing/2014/main" id="{C9999038-4A82-8E89-7B7D-A347CC842191}"/>
              </a:ext>
            </a:extLst>
          </p:cNvPr>
          <p:cNvSpPr txBox="1"/>
          <p:nvPr/>
        </p:nvSpPr>
        <p:spPr>
          <a:xfrm>
            <a:off x="1214179" y="4125574"/>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入力</a:t>
            </a:r>
            <a:r>
              <a:rPr lang="ja-JP" altLang="en-US" sz="1988" dirty="0">
                <a:latin typeface="Apple Chancery"/>
                <a:ea typeface="Apple Chancery"/>
                <a:cs typeface="Apple Chancery"/>
                <a:sym typeface="Apple Chancery"/>
              </a:rPr>
              <a:t>３</a:t>
            </a:r>
            <a:endParaRPr sz="1988" baseline="-5999" dirty="0">
              <a:latin typeface="Apple Chancery"/>
              <a:ea typeface="Apple Chancery"/>
              <a:cs typeface="Apple Chancery"/>
              <a:sym typeface="Apple Chancery"/>
            </a:endParaRPr>
          </a:p>
        </p:txBody>
      </p:sp>
      <p:sp>
        <p:nvSpPr>
          <p:cNvPr id="287" name="重みw1">
            <a:extLst>
              <a:ext uri="{FF2B5EF4-FFF2-40B4-BE49-F238E27FC236}">
                <a16:creationId xmlns:a16="http://schemas.microsoft.com/office/drawing/2014/main" id="{7BE21AE0-B372-C54C-EC5B-FA4EFDDF17C0}"/>
              </a:ext>
            </a:extLst>
          </p:cNvPr>
          <p:cNvSpPr txBox="1"/>
          <p:nvPr/>
        </p:nvSpPr>
        <p:spPr>
          <a:xfrm>
            <a:off x="2672231" y="2277889"/>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重み</a:t>
            </a:r>
            <a:r>
              <a:rPr lang="ja-JP" altLang="en-US" sz="1988" dirty="0">
                <a:latin typeface="Apple Chancery"/>
                <a:ea typeface="Apple Chancery"/>
                <a:cs typeface="Apple Chancery"/>
                <a:sym typeface="Apple Chancery"/>
              </a:rPr>
              <a:t>１</a:t>
            </a:r>
            <a:endParaRPr sz="1988" baseline="-5999" dirty="0">
              <a:latin typeface="Apple Chancery"/>
              <a:ea typeface="Apple Chancery"/>
              <a:cs typeface="Apple Chancery"/>
              <a:sym typeface="Apple Chancery"/>
            </a:endParaRPr>
          </a:p>
        </p:txBody>
      </p:sp>
      <p:sp>
        <p:nvSpPr>
          <p:cNvPr id="288" name="重みw2">
            <a:extLst>
              <a:ext uri="{FF2B5EF4-FFF2-40B4-BE49-F238E27FC236}">
                <a16:creationId xmlns:a16="http://schemas.microsoft.com/office/drawing/2014/main" id="{5DC31FA4-35B1-F2CE-22D3-664D48E97424}"/>
              </a:ext>
            </a:extLst>
          </p:cNvPr>
          <p:cNvSpPr txBox="1"/>
          <p:nvPr/>
        </p:nvSpPr>
        <p:spPr>
          <a:xfrm>
            <a:off x="2502306" y="304299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重み</a:t>
            </a:r>
            <a:r>
              <a:rPr lang="ja-JP" altLang="en-US" sz="1988" dirty="0">
                <a:latin typeface="Apple Chancery"/>
                <a:ea typeface="Apple Chancery"/>
                <a:cs typeface="Apple Chancery"/>
                <a:sym typeface="Apple Chancery"/>
              </a:rPr>
              <a:t>２</a:t>
            </a:r>
            <a:endParaRPr sz="1988" baseline="-5999" dirty="0">
              <a:latin typeface="Apple Chancery"/>
              <a:ea typeface="Apple Chancery"/>
              <a:cs typeface="Apple Chancery"/>
              <a:sym typeface="Apple Chancery"/>
            </a:endParaRPr>
          </a:p>
        </p:txBody>
      </p:sp>
      <p:sp>
        <p:nvSpPr>
          <p:cNvPr id="289" name="重みw3">
            <a:extLst>
              <a:ext uri="{FF2B5EF4-FFF2-40B4-BE49-F238E27FC236}">
                <a16:creationId xmlns:a16="http://schemas.microsoft.com/office/drawing/2014/main" id="{2C4CEEC7-8F8E-055E-16A4-13C0EE8A4238}"/>
              </a:ext>
            </a:extLst>
          </p:cNvPr>
          <p:cNvSpPr txBox="1"/>
          <p:nvPr/>
        </p:nvSpPr>
        <p:spPr>
          <a:xfrm>
            <a:off x="2661467" y="4196653"/>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重み</a:t>
            </a:r>
            <a:r>
              <a:rPr lang="ja-JP" altLang="en-US" sz="1988" dirty="0">
                <a:latin typeface="Apple Chancery"/>
                <a:ea typeface="Apple Chancery"/>
                <a:cs typeface="Apple Chancery"/>
                <a:sym typeface="Apple Chancery"/>
              </a:rPr>
              <a:t>３</a:t>
            </a:r>
            <a:endParaRPr sz="1988" baseline="-5999" dirty="0">
              <a:latin typeface="Apple Chancery"/>
              <a:ea typeface="Apple Chancery"/>
              <a:cs typeface="Apple Chancery"/>
              <a:sym typeface="Apple Chancery"/>
            </a:endParaRPr>
          </a:p>
        </p:txBody>
      </p:sp>
      <p:sp>
        <p:nvSpPr>
          <p:cNvPr id="290" name="μ">
            <a:extLst>
              <a:ext uri="{FF2B5EF4-FFF2-40B4-BE49-F238E27FC236}">
                <a16:creationId xmlns:a16="http://schemas.microsoft.com/office/drawing/2014/main" id="{B49EF4B8-F3F9-9918-38EB-254C70DAF53D}"/>
              </a:ext>
            </a:extLst>
          </p:cNvPr>
          <p:cNvSpPr txBox="1"/>
          <p:nvPr/>
        </p:nvSpPr>
        <p:spPr>
          <a:xfrm>
            <a:off x="3738645" y="3095318"/>
            <a:ext cx="803105" cy="650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dirty="0"/>
              <a:t>入力の</a:t>
            </a:r>
            <a:endParaRPr lang="en-US" altLang="ja-JP" sz="1988" dirty="0"/>
          </a:p>
          <a:p>
            <a:r>
              <a:rPr lang="ja-JP" altLang="en-US" sz="1988" dirty="0"/>
              <a:t>合計</a:t>
            </a:r>
            <a:endParaRPr sz="1988" dirty="0"/>
          </a:p>
        </p:txBody>
      </p:sp>
      <p:sp>
        <p:nvSpPr>
          <p:cNvPr id="291" name="矢印">
            <a:extLst>
              <a:ext uri="{FF2B5EF4-FFF2-40B4-BE49-F238E27FC236}">
                <a16:creationId xmlns:a16="http://schemas.microsoft.com/office/drawing/2014/main" id="{73D53C1B-4729-C1B6-8465-8904100F7D2C}"/>
              </a:ext>
            </a:extLst>
          </p:cNvPr>
          <p:cNvSpPr/>
          <p:nvPr/>
        </p:nvSpPr>
        <p:spPr>
          <a:xfrm>
            <a:off x="6173507" y="3217538"/>
            <a:ext cx="682029" cy="476250"/>
          </a:xfrm>
          <a:prstGeom prst="rightArrow">
            <a:avLst>
              <a:gd name="adj1" fmla="val 32000"/>
              <a:gd name="adj2" fmla="val 64000"/>
            </a:avLst>
          </a:prstGeom>
          <a:solidFill>
            <a:srgbClr val="000000"/>
          </a:solidFill>
          <a:ln w="12700">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92" name="角丸四角形">
            <a:extLst>
              <a:ext uri="{FF2B5EF4-FFF2-40B4-BE49-F238E27FC236}">
                <a16:creationId xmlns:a16="http://schemas.microsoft.com/office/drawing/2014/main" id="{265EF7F6-1D2F-7BD8-0925-3D621CBFE012}"/>
              </a:ext>
            </a:extLst>
          </p:cNvPr>
          <p:cNvSpPr/>
          <p:nvPr/>
        </p:nvSpPr>
        <p:spPr>
          <a:xfrm>
            <a:off x="7213954" y="3217538"/>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93" name="発火">
            <a:extLst>
              <a:ext uri="{FF2B5EF4-FFF2-40B4-BE49-F238E27FC236}">
                <a16:creationId xmlns:a16="http://schemas.microsoft.com/office/drawing/2014/main" id="{7CD57F18-CDD7-D8EC-89AF-C5B264AB9B19}"/>
              </a:ext>
            </a:extLst>
          </p:cNvPr>
          <p:cNvSpPr txBox="1"/>
          <p:nvPr/>
        </p:nvSpPr>
        <p:spPr>
          <a:xfrm>
            <a:off x="7590040" y="3283468"/>
            <a:ext cx="548227"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dirty="0"/>
              <a:t>出力</a:t>
            </a:r>
            <a:endParaRPr sz="1988" dirty="0"/>
          </a:p>
        </p:txBody>
      </p:sp>
      <p:sp>
        <p:nvSpPr>
          <p:cNvPr id="294" name="線">
            <a:extLst>
              <a:ext uri="{FF2B5EF4-FFF2-40B4-BE49-F238E27FC236}">
                <a16:creationId xmlns:a16="http://schemas.microsoft.com/office/drawing/2014/main" id="{25EE70EE-5B20-B7EB-0890-1B72855153AA}"/>
              </a:ext>
            </a:extLst>
          </p:cNvPr>
          <p:cNvSpPr/>
          <p:nvPr/>
        </p:nvSpPr>
        <p:spPr>
          <a:xfrm flipV="1">
            <a:off x="4634255" y="2508891"/>
            <a:ext cx="0" cy="1823162"/>
          </a:xfrm>
          <a:prstGeom prst="line">
            <a:avLst/>
          </a:prstGeom>
          <a:ln w="25400">
            <a:solidFill>
              <a:srgbClr val="000000"/>
            </a:solidFill>
            <a:miter lim="400000"/>
          </a:ln>
        </p:spPr>
        <p:txBody>
          <a:bodyPr lIns="19050" tIns="19050" rIns="19050" bIns="19050" anchor="ctr"/>
          <a:lstStyle/>
          <a:p>
            <a:endParaRPr/>
          </a:p>
        </p:txBody>
      </p:sp>
      <p:sp>
        <p:nvSpPr>
          <p:cNvPr id="295" name="活性化…">
            <a:extLst>
              <a:ext uri="{FF2B5EF4-FFF2-40B4-BE49-F238E27FC236}">
                <a16:creationId xmlns:a16="http://schemas.microsoft.com/office/drawing/2014/main" id="{10337271-645E-2EDB-B211-5DA19D8208DC}"/>
              </a:ext>
            </a:extLst>
          </p:cNvPr>
          <p:cNvSpPr txBox="1"/>
          <p:nvPr/>
        </p:nvSpPr>
        <p:spPr>
          <a:xfrm>
            <a:off x="4776970" y="3077509"/>
            <a:ext cx="817531"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900">
                <a:latin typeface="ヒラギノ丸ゴ ProN W4"/>
                <a:ea typeface="ヒラギノ丸ゴ ProN W4"/>
                <a:cs typeface="ヒラギノ丸ゴ ProN W4"/>
                <a:sym typeface="ヒラギノ丸ゴ ProN W4"/>
              </a:defRPr>
            </a:pPr>
            <a:r>
              <a:rPr sz="2025"/>
              <a:t>活性化</a:t>
            </a:r>
          </a:p>
          <a:p>
            <a:pPr algn="l">
              <a:defRPr sz="3900">
                <a:latin typeface="ヒラギノ丸ゴ ProN W4"/>
                <a:ea typeface="ヒラギノ丸ゴ ProN W4"/>
                <a:cs typeface="ヒラギノ丸ゴ ProN W4"/>
                <a:sym typeface="ヒラギノ丸ゴ ProN W4"/>
              </a:defRPr>
            </a:pPr>
            <a:r>
              <a:rPr sz="2025"/>
              <a:t>関数</a:t>
            </a:r>
          </a:p>
        </p:txBody>
      </p:sp>
      <p:sp>
        <p:nvSpPr>
          <p:cNvPr id="3" name="ニューロンとパーセプトロン">
            <a:extLst>
              <a:ext uri="{FF2B5EF4-FFF2-40B4-BE49-F238E27FC236}">
                <a16:creationId xmlns:a16="http://schemas.microsoft.com/office/drawing/2014/main" id="{7199FE58-4EBF-65D1-ACC5-1C0CF6857285}"/>
              </a:ext>
            </a:extLst>
          </p:cNvPr>
          <p:cNvSpPr txBox="1"/>
          <p:nvPr/>
        </p:nvSpPr>
        <p:spPr>
          <a:xfrm>
            <a:off x="1432196" y="4722487"/>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dirty="0"/>
              <a:t>前の層</a:t>
            </a:r>
            <a:endParaRPr sz="1988" dirty="0"/>
          </a:p>
        </p:txBody>
      </p:sp>
      <p:sp>
        <p:nvSpPr>
          <p:cNvPr id="4" name="ニューロンとパーセプトロン">
            <a:extLst>
              <a:ext uri="{FF2B5EF4-FFF2-40B4-BE49-F238E27FC236}">
                <a16:creationId xmlns:a16="http://schemas.microsoft.com/office/drawing/2014/main" id="{8180B9DF-A85A-CAFE-1FE6-7070ED03712A}"/>
              </a:ext>
            </a:extLst>
          </p:cNvPr>
          <p:cNvSpPr txBox="1"/>
          <p:nvPr/>
        </p:nvSpPr>
        <p:spPr>
          <a:xfrm>
            <a:off x="4273341" y="469704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dirty="0"/>
              <a:t>今の層</a:t>
            </a:r>
            <a:endParaRPr sz="1988" dirty="0"/>
          </a:p>
        </p:txBody>
      </p:sp>
      <p:sp>
        <p:nvSpPr>
          <p:cNvPr id="5" name="ニューロンとパーセプトロン">
            <a:extLst>
              <a:ext uri="{FF2B5EF4-FFF2-40B4-BE49-F238E27FC236}">
                <a16:creationId xmlns:a16="http://schemas.microsoft.com/office/drawing/2014/main" id="{F9BB4558-9326-DFF2-3EF5-7A00FB8787EF}"/>
              </a:ext>
            </a:extLst>
          </p:cNvPr>
          <p:cNvSpPr txBox="1"/>
          <p:nvPr/>
        </p:nvSpPr>
        <p:spPr>
          <a:xfrm>
            <a:off x="7397798" y="469704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dirty="0"/>
              <a:t>次の層</a:t>
            </a:r>
            <a:endParaRPr sz="1988" dirty="0"/>
          </a:p>
        </p:txBody>
      </p:sp>
      <p:sp>
        <p:nvSpPr>
          <p:cNvPr id="6" name="ニューラルネットワークとは(軽く復習)">
            <a:extLst>
              <a:ext uri="{FF2B5EF4-FFF2-40B4-BE49-F238E27FC236}">
                <a16:creationId xmlns:a16="http://schemas.microsoft.com/office/drawing/2014/main" id="{D7496553-3BBC-CB39-AE20-0C57C66D87AA}"/>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dirty="0" err="1">
                <a:latin typeface="Meiryo" panose="020B0604030504040204" pitchFamily="34" charset="-128"/>
                <a:ea typeface="Meiryo" panose="020B0604030504040204" pitchFamily="34" charset="-128"/>
              </a:rPr>
              <a:t>ニューラルネットワークとは</a:t>
            </a:r>
            <a:endParaRPr sz="1950" b="1" dirty="0">
              <a:latin typeface="Meiryo" panose="020B0604030504040204" pitchFamily="34" charset="-128"/>
              <a:ea typeface="Meiryo" panose="020B0604030504040204" pitchFamily="34" charset="-128"/>
            </a:endParaRPr>
          </a:p>
        </p:txBody>
      </p:sp>
      <p:sp>
        <p:nvSpPr>
          <p:cNvPr id="2" name="単一のニューロンはこのようなモデルで表すことができる。">
            <a:extLst>
              <a:ext uri="{FF2B5EF4-FFF2-40B4-BE49-F238E27FC236}">
                <a16:creationId xmlns:a16="http://schemas.microsoft.com/office/drawing/2014/main" id="{AB81C7A1-B71E-60AE-A331-F6AA379CB5F2}"/>
              </a:ext>
            </a:extLst>
          </p:cNvPr>
          <p:cNvSpPr txBox="1"/>
          <p:nvPr/>
        </p:nvSpPr>
        <p:spPr>
          <a:xfrm>
            <a:off x="600641" y="582654"/>
            <a:ext cx="8067227" cy="15183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2000" b="1" err="1">
                <a:solidFill>
                  <a:srgbClr val="FF0000"/>
                </a:solidFill>
                <a:latin typeface="Meiryo" panose="020B0604030504040204" pitchFamily="34" charset="-128"/>
                <a:ea typeface="Meiryo" panose="020B0604030504040204" pitchFamily="34" charset="-128"/>
              </a:rPr>
              <a:t>深層学習は</a:t>
            </a:r>
            <a:r>
              <a:rPr lang="ja-JP" altLang="en-US" sz="2000" b="1">
                <a:solidFill>
                  <a:srgbClr val="FF0000"/>
                </a:solidFill>
                <a:latin typeface="Meiryo" panose="020B0604030504040204" pitchFamily="34" charset="-128"/>
                <a:ea typeface="Meiryo" panose="020B0604030504040204" pitchFamily="34" charset="-128"/>
              </a:rPr>
              <a:t>、</a:t>
            </a:r>
            <a:endParaRPr lang="en-US" altLang="ja-JP" sz="2000" b="1" dirty="0">
              <a:solidFill>
                <a:srgbClr val="FF0000"/>
              </a:solidFill>
              <a:latin typeface="Meiryo" panose="020B0604030504040204" pitchFamily="34" charset="-128"/>
              <a:ea typeface="Meiryo" panose="020B0604030504040204" pitchFamily="34" charset="-128"/>
            </a:endParaRPr>
          </a:p>
          <a:p>
            <a:pPr marL="231775" algn="just"/>
            <a:r>
              <a:rPr lang="ja-JP" altLang="ja-JP" sz="1800" b="1" kern="100">
                <a:effectLst/>
                <a:latin typeface="Meiryo" panose="020B0604030504040204" pitchFamily="34" charset="-128"/>
                <a:ea typeface="Meiryo" panose="020B0604030504040204" pitchFamily="34" charset="-128"/>
                <a:cs typeface="Times New Roman" panose="02020603050405020304" pitchFamily="18" charset="0"/>
              </a:rPr>
              <a:t>①一定量のデータの予測結果を算出する</a:t>
            </a:r>
          </a:p>
          <a:p>
            <a:pPr marL="231775" algn="just"/>
            <a:r>
              <a:rPr lang="ja-JP" altLang="ja-JP" sz="1800" b="1" kern="100">
                <a:effectLst/>
                <a:latin typeface="Meiryo" panose="020B0604030504040204" pitchFamily="34" charset="-128"/>
                <a:ea typeface="Meiryo" panose="020B0604030504040204" pitchFamily="34" charset="-128"/>
                <a:cs typeface="Times New Roman" panose="02020603050405020304" pitchFamily="18" charset="0"/>
              </a:rPr>
              <a:t>②正解と予測結果がどれくらい異なっているかという誤差を計算する</a:t>
            </a:r>
          </a:p>
          <a:p>
            <a:pPr marL="231775" algn="just"/>
            <a:r>
              <a:rPr lang="ja-JP" altLang="ja-JP" sz="1800" b="1" kern="100">
                <a:effectLst/>
                <a:latin typeface="Meiryo" panose="020B0604030504040204" pitchFamily="34" charset="-128"/>
                <a:ea typeface="Meiryo" panose="020B0604030504040204" pitchFamily="34" charset="-128"/>
                <a:cs typeface="Times New Roman" panose="02020603050405020304" pitchFamily="18" charset="0"/>
              </a:rPr>
              <a:t>③誤差が小さくなるように重みとバイアスを変える</a:t>
            </a:r>
            <a:endParaRPr lang="en-US" altLang="ja-JP" sz="1800" b="1" kern="100" dirty="0">
              <a:effectLst/>
              <a:latin typeface="Meiryo" panose="020B0604030504040204" pitchFamily="34" charset="-128"/>
              <a:ea typeface="Meiryo" panose="020B0604030504040204" pitchFamily="34" charset="-128"/>
              <a:cs typeface="Times New Roman" panose="02020603050405020304" pitchFamily="18" charset="0"/>
            </a:endParaRPr>
          </a:p>
          <a:p>
            <a:pPr algn="just"/>
            <a:r>
              <a:rPr lang="ja-JP" altLang="en-US" sz="1800" b="1" kern="100">
                <a:latin typeface="Meiryo" panose="020B0604030504040204" pitchFamily="34" charset="-128"/>
                <a:ea typeface="Meiryo" panose="020B0604030504040204" pitchFamily="34" charset="-128"/>
                <a:cs typeface="Times New Roman" panose="02020603050405020304" pitchFamily="18" charset="0"/>
              </a:rPr>
              <a:t>を何度も繰り返すことで、誤差を減らしていき精度を高める</a:t>
            </a:r>
            <a:endParaRPr lang="ja-JP" altLang="ja-JP" sz="1800" b="1" kern="10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7" name="正方形/長方形 6">
            <a:extLst>
              <a:ext uri="{FF2B5EF4-FFF2-40B4-BE49-F238E27FC236}">
                <a16:creationId xmlns:a16="http://schemas.microsoft.com/office/drawing/2014/main" id="{77443A60-8A12-0943-B7EE-18F28B4C665D}"/>
              </a:ext>
            </a:extLst>
          </p:cNvPr>
          <p:cNvSpPr/>
          <p:nvPr/>
        </p:nvSpPr>
        <p:spPr>
          <a:xfrm>
            <a:off x="2499297" y="2198228"/>
            <a:ext cx="976039" cy="27974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a:extLst>
              <a:ext uri="{FF2B5EF4-FFF2-40B4-BE49-F238E27FC236}">
                <a16:creationId xmlns:a16="http://schemas.microsoft.com/office/drawing/2014/main" id="{F4C91423-9F4D-EDD4-B4A6-78EA09560D28}"/>
              </a:ext>
            </a:extLst>
          </p:cNvPr>
          <p:cNvSpPr>
            <a:spLocks noGrp="1"/>
          </p:cNvSpPr>
          <p:nvPr>
            <p:ph type="sldNum" sz="quarter" idx="2"/>
          </p:nvPr>
        </p:nvSpPr>
        <p:spPr/>
        <p:txBody>
          <a:bodyPr/>
          <a:lstStyle/>
          <a:p>
            <a:fld id="{86CB4B4D-7CA3-9044-876B-883B54F8677D}" type="slidenum">
              <a:rPr lang="en-US" altLang="ja-JP" smtClean="0"/>
              <a:t>11</a:t>
            </a:fld>
            <a:endParaRPr lang="ja-JP" altLang="en-US"/>
          </a:p>
        </p:txBody>
      </p:sp>
    </p:spTree>
    <p:extLst>
      <p:ext uri="{BB962C8B-B14F-4D97-AF65-F5344CB8AC3E}">
        <p14:creationId xmlns:p14="http://schemas.microsoft.com/office/powerpoint/2010/main" val="41950492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0A44B-FD11-458C-DF1A-9C47FA43DA9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8582C57-3C39-ABB2-056E-60F1276B1688}"/>
              </a:ext>
            </a:extLst>
          </p:cNvPr>
          <p:cNvSpPr txBox="1"/>
          <p:nvPr/>
        </p:nvSpPr>
        <p:spPr>
          <a:xfrm>
            <a:off x="1529599" y="2244737"/>
            <a:ext cx="6084802" cy="6540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前回の続きのため、</a:t>
            </a:r>
            <a:endParaRPr lang="en-US" altLang="ja-JP" sz="2000" b="1">
              <a:solidFill>
                <a:srgbClr val="002060"/>
              </a:solidFill>
              <a:latin typeface="Meiryo" panose="020B0604030504040204" pitchFamily="34" charset="-128"/>
              <a:ea typeface="Meiryo" panose="020B0604030504040204" pitchFamily="34" charset="-128"/>
            </a:endParaRPr>
          </a:p>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a:solidFill>
                  <a:srgbClr val="002060"/>
                </a:solidFill>
                <a:latin typeface="Meiryo" panose="020B0604030504040204" pitchFamily="34" charset="-128"/>
                <a:ea typeface="Meiryo" panose="020B0604030504040204" pitchFamily="34" charset="-128"/>
              </a:rPr>
              <a:t>19-1~</a:t>
            </a:r>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a:solidFill>
                  <a:srgbClr val="002060"/>
                </a:solidFill>
                <a:latin typeface="Meiryo" panose="020B0604030504040204" pitchFamily="34" charset="-128"/>
                <a:ea typeface="Meiryo" panose="020B0604030504040204" pitchFamily="34" charset="-128"/>
              </a:rPr>
              <a:t>19-10</a:t>
            </a:r>
            <a:r>
              <a:rPr lang="ja-JP" altLang="en-US" sz="2000" b="1">
                <a:solidFill>
                  <a:srgbClr val="002060"/>
                </a:solidFill>
                <a:latin typeface="Meiryo" panose="020B0604030504040204" pitchFamily="34" charset="-128"/>
                <a:ea typeface="Meiryo" panose="020B0604030504040204" pitchFamily="34" charset="-128"/>
              </a:rPr>
              <a:t>を実行してください</a:t>
            </a:r>
            <a:endParaRPr lang="en-US" altLang="ja-JP" sz="2000" b="1">
              <a:solidFill>
                <a:srgbClr val="002060"/>
              </a:solidFill>
              <a:latin typeface="Meiryo" panose="020B0604030504040204" pitchFamily="34" charset="-128"/>
              <a:ea typeface="Meiryo" panose="020B0604030504040204" pitchFamily="34" charset="-128"/>
            </a:endParaRPr>
          </a:p>
        </p:txBody>
      </p:sp>
      <p:sp>
        <p:nvSpPr>
          <p:cNvPr id="2" name="①学習モデルの選択(今回は線形回帰)…">
            <a:extLst>
              <a:ext uri="{FF2B5EF4-FFF2-40B4-BE49-F238E27FC236}">
                <a16:creationId xmlns:a16="http://schemas.microsoft.com/office/drawing/2014/main" id="{D52EF11A-F92F-6A9F-29A2-E054419E5A1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STEP1：前回からの続き</a:t>
            </a:r>
          </a:p>
        </p:txBody>
      </p:sp>
      <p:sp>
        <p:nvSpPr>
          <p:cNvPr id="5" name="線形回帰で88歳の歯周病の歯の本数を予測する">
            <a:extLst>
              <a:ext uri="{FF2B5EF4-FFF2-40B4-BE49-F238E27FC236}">
                <a16:creationId xmlns:a16="http://schemas.microsoft.com/office/drawing/2014/main" id="{D9EECDF8-12F7-BB71-50E4-2E6099A007E2}"/>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AF55B6C-B9D2-AE04-0A46-AE1BBBBD19B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B36FEB59-B611-3876-21CA-334CF0BBF55E}"/>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①学習モデルの選択…">
            <a:extLst>
              <a:ext uri="{FF2B5EF4-FFF2-40B4-BE49-F238E27FC236}">
                <a16:creationId xmlns:a16="http://schemas.microsoft.com/office/drawing/2014/main" id="{D135C179-79B0-0A38-05DF-B5B4695E1B2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DA8BE4F7-8881-D440-26DF-D87E3C38D09E}"/>
              </a:ext>
            </a:extLst>
          </p:cNvPr>
          <p:cNvSpPr>
            <a:spLocks noGrp="1"/>
          </p:cNvSpPr>
          <p:nvPr>
            <p:ph type="sldNum" sz="quarter" idx="2"/>
          </p:nvPr>
        </p:nvSpPr>
        <p:spPr/>
        <p:txBody>
          <a:bodyPr/>
          <a:lstStyle/>
          <a:p>
            <a:fld id="{86CB4B4D-7CA3-9044-876B-883B54F8677D}" type="slidenum">
              <a:rPr lang="en-US" altLang="ja-JP" smtClean="0"/>
              <a:t>12</a:t>
            </a:fld>
            <a:endParaRPr lang="ja-JP" altLang="en-US"/>
          </a:p>
        </p:txBody>
      </p:sp>
    </p:spTree>
    <p:extLst>
      <p:ext uri="{BB962C8B-B14F-4D97-AF65-F5344CB8AC3E}">
        <p14:creationId xmlns:p14="http://schemas.microsoft.com/office/powerpoint/2010/main" val="3425865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D2E1-2DAB-9A0B-63FB-56F3987EF6F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772B6A-A416-A9B6-D306-F31B08A3E413}"/>
              </a:ext>
            </a:extLst>
          </p:cNvPr>
          <p:cNvSpPr txBox="1"/>
          <p:nvPr/>
        </p:nvSpPr>
        <p:spPr>
          <a:xfrm>
            <a:off x="241697" y="1278461"/>
            <a:ext cx="73152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a:solidFill>
                  <a:srgbClr val="002060"/>
                </a:solidFill>
                <a:latin typeface="Meiryo" panose="020B0604030504040204" pitchFamily="34" charset="-128"/>
                <a:ea typeface="Meiryo" panose="020B0604030504040204" pitchFamily="34" charset="-128"/>
              </a:rPr>
              <a:t>19-11 </a:t>
            </a:r>
            <a:r>
              <a:rPr lang="ja-JP" altLang="en-US" sz="2000" b="1">
                <a:solidFill>
                  <a:srgbClr val="002060"/>
                </a:solidFill>
                <a:latin typeface="Meiryo" panose="020B0604030504040204" pitchFamily="34" charset="-128"/>
                <a:ea typeface="Meiryo" panose="020B0604030504040204" pitchFamily="34" charset="-128"/>
              </a:rPr>
              <a:t>ランダムシード値を設定</a:t>
            </a:r>
            <a:endParaRPr lang="en-US" altLang="ja-JP" sz="2000"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1484B302-6102-E27F-C84D-2B4A6C487C87}"/>
              </a:ext>
            </a:extLst>
          </p:cNvPr>
          <p:cNvSpPr/>
          <p:nvPr/>
        </p:nvSpPr>
        <p:spPr>
          <a:xfrm>
            <a:off x="762000" y="1666110"/>
            <a:ext cx="8121676" cy="1032384"/>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dirty="0" err="1">
                <a:solidFill>
                  <a:srgbClr val="000000"/>
                </a:solidFill>
                <a:effectLst/>
                <a:latin typeface="Courier New" panose="02070309020205020404" pitchFamily="49" charset="0"/>
              </a:rPr>
              <a:t>set_random_seed</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0</a:t>
            </a:r>
            <a:r>
              <a:rPr lang="en" altLang="ja-JP" sz="2000" b="1" dirty="0">
                <a:solidFill>
                  <a:srgbClr val="000000"/>
                </a:solidFill>
                <a:effectLst/>
                <a:latin typeface="Courier New" panose="02070309020205020404" pitchFamily="49" charset="0"/>
              </a:rPr>
              <a:t>)</a:t>
            </a:r>
          </a:p>
          <a:p>
            <a:pPr>
              <a:lnSpc>
                <a:spcPct val="150000"/>
              </a:lnSpc>
            </a:pPr>
            <a:r>
              <a:rPr lang="en" altLang="ja-JP" sz="2000" b="1" dirty="0" err="1">
                <a:solidFill>
                  <a:srgbClr val="000000"/>
                </a:solidFill>
                <a:effectLst/>
                <a:latin typeface="Courier New" panose="02070309020205020404" pitchFamily="49" charset="0"/>
              </a:rPr>
              <a:t>tf.config.experimental.enable_op_determinism</a:t>
            </a:r>
            <a:r>
              <a:rPr lang="en" altLang="ja-JP" sz="20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6FCDB990-A0E0-00FF-DB38-F0CA7ECE9A8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205B68C-8949-7DAA-BAB0-F20CB18EEA7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7523E4DE-F7AD-324C-57BE-8A5C5C84A283}"/>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BDD675CD-C847-4A9B-E93C-99BD29DC9B2D}"/>
              </a:ext>
            </a:extLst>
          </p:cNvPr>
          <p:cNvSpPr txBox="1"/>
          <p:nvPr/>
        </p:nvSpPr>
        <p:spPr>
          <a:xfrm>
            <a:off x="783947" y="3007053"/>
            <a:ext cx="7500771" cy="1200329"/>
          </a:xfrm>
          <a:prstGeom prst="rect">
            <a:avLst/>
          </a:prstGeom>
          <a:noFill/>
        </p:spPr>
        <p:txBody>
          <a:bodyPr wrap="none" rtlCol="0">
            <a:spAutoFit/>
          </a:bodyPr>
          <a:lstStyle/>
          <a:p>
            <a:pPr marL="285750" indent="-285750">
              <a:buFont typeface="Wingdings" pitchFamily="2" charset="2"/>
              <a:buChar char="l"/>
            </a:pPr>
            <a:r>
              <a:rPr kumimoji="1" lang="ja-JP" altLang="en-US"/>
              <a:t>この後の機械学習で使う</a:t>
            </a:r>
            <a:r>
              <a:rPr kumimoji="1" lang="en-US" altLang="ja-JP" dirty="0" err="1"/>
              <a:t>keras</a:t>
            </a:r>
            <a:r>
              <a:rPr kumimoji="1" lang="ja-JP" altLang="en-US"/>
              <a:t>モデルのランダムシード値を設定する</a:t>
            </a:r>
            <a:endParaRPr kumimoji="1" lang="en-US" altLang="ja-JP" dirty="0"/>
          </a:p>
          <a:p>
            <a:pPr marL="285750" indent="-285750">
              <a:buFont typeface="Wingdings" pitchFamily="2" charset="2"/>
              <a:buChar char="l"/>
            </a:pPr>
            <a:endParaRPr kumimoji="1" lang="en-US" altLang="ja-JP" dirty="0"/>
          </a:p>
          <a:p>
            <a:pPr marL="285750" indent="-285750">
              <a:buFont typeface="Wingdings" pitchFamily="2" charset="2"/>
              <a:buChar char="l"/>
            </a:pPr>
            <a:r>
              <a:rPr kumimoji="1" lang="ja-JP" altLang="en-US"/>
              <a:t>モデルを決定的（同じように動くように規定）にする</a:t>
            </a:r>
            <a:endParaRPr kumimoji="1" lang="en-US" altLang="ja-JP" dirty="0"/>
          </a:p>
          <a:p>
            <a:pPr marL="285750" indent="-285750">
              <a:buFont typeface="Wingdings" pitchFamily="2" charset="2"/>
              <a:buChar char="l"/>
            </a:pPr>
            <a:endParaRPr kumimoji="1" lang="ja-JP" altLang="en-US"/>
          </a:p>
        </p:txBody>
      </p:sp>
      <p:sp>
        <p:nvSpPr>
          <p:cNvPr id="9" name="①学習モデルの選択…">
            <a:extLst>
              <a:ext uri="{FF2B5EF4-FFF2-40B4-BE49-F238E27FC236}">
                <a16:creationId xmlns:a16="http://schemas.microsoft.com/office/drawing/2014/main" id="{CA505F74-D630-81E5-AD9E-219E9AD4E5C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0" name="①学習モデルの選択(今回は線形回帰)…">
            <a:extLst>
              <a:ext uri="{FF2B5EF4-FFF2-40B4-BE49-F238E27FC236}">
                <a16:creationId xmlns:a16="http://schemas.microsoft.com/office/drawing/2014/main" id="{02E5C1FF-CE45-F5B5-585A-48866E7202DA}"/>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STEP1：前回からの続き</a:t>
            </a:r>
          </a:p>
        </p:txBody>
      </p:sp>
      <p:sp>
        <p:nvSpPr>
          <p:cNvPr id="2" name="スライド番号プレースホルダー 1">
            <a:extLst>
              <a:ext uri="{FF2B5EF4-FFF2-40B4-BE49-F238E27FC236}">
                <a16:creationId xmlns:a16="http://schemas.microsoft.com/office/drawing/2014/main" id="{2FEE9786-D60F-216E-7F88-E0BC4B9E9A19}"/>
              </a:ext>
            </a:extLst>
          </p:cNvPr>
          <p:cNvSpPr>
            <a:spLocks noGrp="1"/>
          </p:cNvSpPr>
          <p:nvPr>
            <p:ph type="sldNum" sz="quarter" idx="2"/>
          </p:nvPr>
        </p:nvSpPr>
        <p:spPr/>
        <p:txBody>
          <a:bodyPr/>
          <a:lstStyle/>
          <a:p>
            <a:fld id="{86CB4B4D-7CA3-9044-876B-883B54F8677D}" type="slidenum">
              <a:rPr lang="en-US" altLang="ja-JP" smtClean="0"/>
              <a:t>13</a:t>
            </a:fld>
            <a:endParaRPr lang="ja-JP" altLang="en-US"/>
          </a:p>
        </p:txBody>
      </p:sp>
    </p:spTree>
    <p:extLst>
      <p:ext uri="{BB962C8B-B14F-4D97-AF65-F5344CB8AC3E}">
        <p14:creationId xmlns:p14="http://schemas.microsoft.com/office/powerpoint/2010/main" val="408832963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9C00-0577-6ADD-7002-8812F2F7D19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F5E7061-2EAB-27C1-2473-2A91030C84BB}"/>
              </a:ext>
            </a:extLst>
          </p:cNvPr>
          <p:cNvSpPr txBox="1"/>
          <p:nvPr/>
        </p:nvSpPr>
        <p:spPr>
          <a:xfrm>
            <a:off x="241697" y="923390"/>
            <a:ext cx="73152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a:solidFill>
                  <a:srgbClr val="002060"/>
                </a:solidFill>
                <a:latin typeface="Meiryo" panose="020B0604030504040204" pitchFamily="34" charset="-128"/>
                <a:ea typeface="Meiryo" panose="020B0604030504040204" pitchFamily="34" charset="-128"/>
              </a:rPr>
              <a:t>19-12 </a:t>
            </a:r>
            <a:r>
              <a:rPr lang="ja-JP" altLang="en-US" sz="2000" b="1">
                <a:solidFill>
                  <a:srgbClr val="002060"/>
                </a:solidFill>
                <a:latin typeface="Meiryo" panose="020B0604030504040204" pitchFamily="34" charset="-128"/>
                <a:ea typeface="Meiryo" panose="020B0604030504040204" pitchFamily="34" charset="-128"/>
                <a:cs typeface="Times New Roman" panose="02020603050405020304" pitchFamily="18" charset="0"/>
              </a:rPr>
              <a:t>モデルの設計</a:t>
            </a:r>
            <a:endParaRPr lang="en-US" altLang="ja-JP" sz="2000"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487F1D8F-A9C7-9949-21C7-02450148B7A5}"/>
              </a:ext>
            </a:extLst>
          </p:cNvPr>
          <p:cNvSpPr/>
          <p:nvPr/>
        </p:nvSpPr>
        <p:spPr>
          <a:xfrm>
            <a:off x="243759" y="1269541"/>
            <a:ext cx="6177153" cy="371004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a:solidFill>
                  <a:srgbClr val="000000"/>
                </a:solidFill>
                <a:effectLst/>
                <a:latin typeface="Courier New" panose="02070309020205020404" pitchFamily="49" charset="0"/>
              </a:rPr>
              <a:t>model = Sequential()</a:t>
            </a:r>
          </a:p>
          <a:p>
            <a:pPr>
              <a:lnSpc>
                <a:spcPct val="130000"/>
              </a:lnSpc>
            </a:pPr>
            <a:r>
              <a:rPr lang="en" altLang="ja-JP" b="1" err="1">
                <a:solidFill>
                  <a:srgbClr val="000000"/>
                </a:solidFill>
                <a:effectLst/>
                <a:latin typeface="Courier New" panose="02070309020205020404" pitchFamily="49" charset="0"/>
              </a:rPr>
              <a:t>model.add</a:t>
            </a:r>
            <a:r>
              <a:rPr lang="en" altLang="ja-JP" b="1">
                <a:solidFill>
                  <a:srgbClr val="000000"/>
                </a:solidFill>
                <a:effectLst/>
                <a:latin typeface="Courier New" panose="02070309020205020404" pitchFamily="49" charset="0"/>
              </a:rPr>
              <a:t>(Flatten(</a:t>
            </a:r>
            <a:r>
              <a:rPr lang="en" altLang="ja-JP" b="1" err="1">
                <a:solidFill>
                  <a:srgbClr val="000000"/>
                </a:solidFill>
                <a:effectLst/>
                <a:latin typeface="Courier New" panose="02070309020205020404" pitchFamily="49" charset="0"/>
              </a:rPr>
              <a:t>input_shape</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model.add</a:t>
            </a:r>
            <a:r>
              <a:rPr lang="en" altLang="ja-JP" b="1">
                <a:solidFill>
                  <a:srgbClr val="000000"/>
                </a:solidFill>
                <a:effectLst/>
                <a:latin typeface="Courier New" panose="02070309020205020404" pitchFamily="49" charset="0"/>
              </a:rPr>
              <a:t>(Dense(</a:t>
            </a:r>
            <a:r>
              <a:rPr lang="en" altLang="ja-JP" b="1">
                <a:solidFill>
                  <a:srgbClr val="116644"/>
                </a:solidFill>
                <a:effectLst/>
                <a:latin typeface="Courier New" panose="02070309020205020404" pitchFamily="49" charset="0"/>
              </a:rPr>
              <a:t>512</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relu</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model.add</a:t>
            </a:r>
            <a:r>
              <a:rPr lang="en" altLang="ja-JP" b="1">
                <a:solidFill>
                  <a:srgbClr val="000000"/>
                </a:solidFill>
                <a:effectLst/>
                <a:latin typeface="Courier New" panose="02070309020205020404" pitchFamily="49" charset="0"/>
              </a:rPr>
              <a:t>(Dense(</a:t>
            </a:r>
            <a:r>
              <a:rPr lang="en" altLang="ja-JP" b="1">
                <a:solidFill>
                  <a:srgbClr val="116644"/>
                </a:solidFill>
                <a:effectLst/>
                <a:latin typeface="Courier New" panose="02070309020205020404" pitchFamily="49" charset="0"/>
              </a:rPr>
              <a:t>256</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relu</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model.add</a:t>
            </a:r>
            <a:r>
              <a:rPr lang="en" altLang="ja-JP" b="1">
                <a:solidFill>
                  <a:srgbClr val="000000"/>
                </a:solidFill>
                <a:effectLst/>
                <a:latin typeface="Courier New" panose="02070309020205020404" pitchFamily="49" charset="0"/>
              </a:rPr>
              <a:t>(Dense(</a:t>
            </a:r>
            <a:r>
              <a:rPr lang="en" altLang="ja-JP" b="1">
                <a:solidFill>
                  <a:srgbClr val="116644"/>
                </a:solidFill>
                <a:effectLst/>
                <a:latin typeface="Courier New" panose="02070309020205020404" pitchFamily="49" charset="0"/>
              </a:rPr>
              <a:t>128</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relu</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model.add</a:t>
            </a:r>
            <a:r>
              <a:rPr lang="en" altLang="ja-JP" b="1">
                <a:solidFill>
                  <a:srgbClr val="000000"/>
                </a:solidFill>
                <a:effectLst/>
                <a:latin typeface="Courier New" panose="02070309020205020404" pitchFamily="49" charset="0"/>
              </a:rPr>
              <a:t>(Dense(</a:t>
            </a:r>
            <a:r>
              <a:rPr lang="en" altLang="ja-JP" b="1">
                <a:solidFill>
                  <a:srgbClr val="116644"/>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'sigmoid'</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model.</a:t>
            </a:r>
            <a:r>
              <a:rPr lang="en" altLang="ja-JP" b="1" err="1">
                <a:solidFill>
                  <a:srgbClr val="795E26"/>
                </a:solidFill>
                <a:effectLst/>
                <a:latin typeface="Courier New" panose="02070309020205020404" pitchFamily="49" charset="0"/>
              </a:rPr>
              <a:t>compile</a:t>
            </a:r>
            <a:r>
              <a:rPr lang="en" altLang="ja-JP" b="1">
                <a:solidFill>
                  <a:srgbClr val="000000"/>
                </a:solidFill>
                <a:effectLst/>
                <a:latin typeface="Courier New" panose="02070309020205020404" pitchFamily="49" charset="0"/>
              </a:rPr>
              <a:t>(loss=</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binary_crossentropy</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30000"/>
              </a:lnSpc>
            </a:pPr>
            <a:r>
              <a:rPr lang="en" altLang="ja-JP" b="1">
                <a:solidFill>
                  <a:srgbClr val="000000"/>
                </a:solidFill>
                <a:latin typeface="Courier New" panose="02070309020205020404" pitchFamily="49" charset="0"/>
              </a:rPr>
              <a:t> </a:t>
            </a:r>
            <a:r>
              <a:rPr lang="en" altLang="ja-JP" b="1">
                <a:solidFill>
                  <a:srgbClr val="000000"/>
                </a:solidFill>
                <a:effectLst/>
                <a:latin typeface="Courier New" panose="02070309020205020404" pitchFamily="49" charset="0"/>
              </a:rPr>
              <a:t>             optimizer=</a:t>
            </a:r>
            <a:r>
              <a:rPr lang="en" altLang="ja-JP" b="1">
                <a:solidFill>
                  <a:srgbClr val="A31515"/>
                </a:solidFill>
                <a:effectLst/>
                <a:latin typeface="Courier New" panose="02070309020205020404" pitchFamily="49" charset="0"/>
              </a:rPr>
              <a:t>'Adam'</a:t>
            </a:r>
            <a:r>
              <a:rPr lang="en" altLang="ja-JP" b="1">
                <a:solidFill>
                  <a:srgbClr val="000000"/>
                </a:solidFill>
                <a:effectLst/>
                <a:latin typeface="Courier New" panose="02070309020205020404" pitchFamily="49" charset="0"/>
              </a:rPr>
              <a:t>,</a:t>
            </a:r>
          </a:p>
          <a:p>
            <a:pPr>
              <a:lnSpc>
                <a:spcPct val="130000"/>
              </a:lnSpc>
            </a:pPr>
            <a:r>
              <a:rPr lang="en" altLang="ja-JP" b="1">
                <a:solidFill>
                  <a:srgbClr val="000000"/>
                </a:solidFill>
                <a:effectLst/>
                <a:latin typeface="Courier New" panose="02070309020205020404" pitchFamily="49" charset="0"/>
              </a:rPr>
              <a:t>              metrics =[</a:t>
            </a:r>
            <a:r>
              <a:rPr lang="en" altLang="ja-JP" b="1">
                <a:solidFill>
                  <a:srgbClr val="A31515"/>
                </a:solidFill>
                <a:effectLst/>
                <a:latin typeface="Courier New" panose="02070309020205020404" pitchFamily="49" charset="0"/>
              </a:rPr>
              <a:t>'accuracy'</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model.summary</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F2DC88DF-E57D-0245-791C-36D5E83CCD6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5E57817-43BC-F9BF-7104-BDAACAD8416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3952844-9B55-1C10-DCE4-78FB81D719D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7995" y="2571750"/>
            <a:ext cx="2647678" cy="1375713"/>
          </a:xfrm>
          <a:prstGeom prst="rect">
            <a:avLst/>
          </a:prstGeom>
        </p:spPr>
      </p:pic>
      <p:sp>
        <p:nvSpPr>
          <p:cNvPr id="8" name="①学習モデルの選択…">
            <a:extLst>
              <a:ext uri="{FF2B5EF4-FFF2-40B4-BE49-F238E27FC236}">
                <a16:creationId xmlns:a16="http://schemas.microsoft.com/office/drawing/2014/main" id="{DE1BBDE7-86BF-0F24-F5DF-FFE82B0F9696}"/>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9" name="①学習モデルの選択(今回は線形回帰)…">
            <a:extLst>
              <a:ext uri="{FF2B5EF4-FFF2-40B4-BE49-F238E27FC236}">
                <a16:creationId xmlns:a16="http://schemas.microsoft.com/office/drawing/2014/main" id="{080A49BE-50D7-0B47-F378-27C03F986FF3}"/>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2" name="スライド番号プレースホルダー 1">
            <a:extLst>
              <a:ext uri="{FF2B5EF4-FFF2-40B4-BE49-F238E27FC236}">
                <a16:creationId xmlns:a16="http://schemas.microsoft.com/office/drawing/2014/main" id="{A857A5D4-65B3-46A1-DD8B-06E0A19EAB08}"/>
              </a:ext>
            </a:extLst>
          </p:cNvPr>
          <p:cNvSpPr>
            <a:spLocks noGrp="1"/>
          </p:cNvSpPr>
          <p:nvPr>
            <p:ph type="sldNum" sz="quarter" idx="2"/>
          </p:nvPr>
        </p:nvSpPr>
        <p:spPr/>
        <p:txBody>
          <a:bodyPr/>
          <a:lstStyle/>
          <a:p>
            <a:fld id="{86CB4B4D-7CA3-9044-876B-883B54F8677D}" type="slidenum">
              <a:rPr lang="en-US" altLang="ja-JP" smtClean="0"/>
              <a:t>14</a:t>
            </a:fld>
            <a:endParaRPr lang="ja-JP" altLang="en-US"/>
          </a:p>
        </p:txBody>
      </p:sp>
    </p:spTree>
    <p:extLst>
      <p:ext uri="{BB962C8B-B14F-4D97-AF65-F5344CB8AC3E}">
        <p14:creationId xmlns:p14="http://schemas.microsoft.com/office/powerpoint/2010/main" val="119644890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9C100-B376-F97E-DB2B-A74B572EA481}"/>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C935E73D-D3EA-CA18-6ECA-A20501E72A2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47ED8B72-D4E4-3E2B-CCDF-932F204CE89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B923CB67-10D7-6067-BD65-A7903147B2E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1000" y="1383789"/>
            <a:ext cx="7028330" cy="3651866"/>
          </a:xfrm>
          <a:prstGeom prst="rect">
            <a:avLst/>
          </a:prstGeom>
        </p:spPr>
      </p:pic>
      <p:sp>
        <p:nvSpPr>
          <p:cNvPr id="9" name="①学習モデルの選択(今回は線形回帰)…">
            <a:extLst>
              <a:ext uri="{FF2B5EF4-FFF2-40B4-BE49-F238E27FC236}">
                <a16:creationId xmlns:a16="http://schemas.microsoft.com/office/drawing/2014/main" id="{16DE8C28-BE7D-C123-F279-95E3A8CD6FE2}"/>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AAA20BA4-6088-A163-07EE-8872BDEDB961}"/>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1" name="テキスト ボックス 10">
            <a:extLst>
              <a:ext uri="{FF2B5EF4-FFF2-40B4-BE49-F238E27FC236}">
                <a16:creationId xmlns:a16="http://schemas.microsoft.com/office/drawing/2014/main" id="{0D62DF25-2315-A745-B1B6-252BD7C15DC6}"/>
              </a:ext>
            </a:extLst>
          </p:cNvPr>
          <p:cNvSpPr txBox="1"/>
          <p:nvPr/>
        </p:nvSpPr>
        <p:spPr>
          <a:xfrm>
            <a:off x="381000" y="931673"/>
            <a:ext cx="1800493" cy="369332"/>
          </a:xfrm>
          <a:prstGeom prst="rect">
            <a:avLst/>
          </a:prstGeom>
          <a:noFill/>
        </p:spPr>
        <p:txBody>
          <a:bodyPr wrap="none" rtlCol="0">
            <a:spAutoFit/>
          </a:bodyPr>
          <a:lstStyle/>
          <a:p>
            <a:r>
              <a:rPr kumimoji="1" lang="ja-JP" altLang="en-US">
                <a:solidFill>
                  <a:srgbClr val="FF0000"/>
                </a:solidFill>
              </a:rPr>
              <a:t>結果は後で説明</a:t>
            </a:r>
          </a:p>
        </p:txBody>
      </p:sp>
      <p:sp>
        <p:nvSpPr>
          <p:cNvPr id="2" name="スライド番号プレースホルダー 1">
            <a:extLst>
              <a:ext uri="{FF2B5EF4-FFF2-40B4-BE49-F238E27FC236}">
                <a16:creationId xmlns:a16="http://schemas.microsoft.com/office/drawing/2014/main" id="{ED8E62D8-6245-D73F-6C5F-D77B2C146491}"/>
              </a:ext>
            </a:extLst>
          </p:cNvPr>
          <p:cNvSpPr>
            <a:spLocks noGrp="1"/>
          </p:cNvSpPr>
          <p:nvPr>
            <p:ph type="sldNum" sz="quarter" idx="2"/>
          </p:nvPr>
        </p:nvSpPr>
        <p:spPr/>
        <p:txBody>
          <a:bodyPr/>
          <a:lstStyle/>
          <a:p>
            <a:fld id="{86CB4B4D-7CA3-9044-876B-883B54F8677D}" type="slidenum">
              <a:rPr lang="en-US" altLang="ja-JP" smtClean="0"/>
              <a:t>15</a:t>
            </a:fld>
            <a:endParaRPr lang="ja-JP" altLang="en-US"/>
          </a:p>
        </p:txBody>
      </p:sp>
    </p:spTree>
    <p:extLst>
      <p:ext uri="{BB962C8B-B14F-4D97-AF65-F5344CB8AC3E}">
        <p14:creationId xmlns:p14="http://schemas.microsoft.com/office/powerpoint/2010/main" val="32088750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4DA6470-8B74-F4AC-7124-E13DF17C0BE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3714750"/>
          </a:xfrm>
          <a:prstGeom prst="rect">
            <a:avLst/>
          </a:prstGeom>
        </p:spPr>
      </p:pic>
      <p:sp>
        <p:nvSpPr>
          <p:cNvPr id="4" name="テキスト ボックス 3">
            <a:extLst>
              <a:ext uri="{FF2B5EF4-FFF2-40B4-BE49-F238E27FC236}">
                <a16:creationId xmlns:a16="http://schemas.microsoft.com/office/drawing/2014/main" id="{8C3434DD-F4F0-50FA-12A3-35A190B9CA24}"/>
              </a:ext>
            </a:extLst>
          </p:cNvPr>
          <p:cNvSpPr txBox="1"/>
          <p:nvPr/>
        </p:nvSpPr>
        <p:spPr>
          <a:xfrm>
            <a:off x="1371600" y="3790950"/>
            <a:ext cx="1951175" cy="707886"/>
          </a:xfrm>
          <a:prstGeom prst="rect">
            <a:avLst/>
          </a:prstGeom>
          <a:noFill/>
        </p:spPr>
        <p:txBody>
          <a:bodyPr wrap="none" rtlCol="0">
            <a:spAutoFit/>
          </a:bodyPr>
          <a:lstStyle/>
          <a:p>
            <a:r>
              <a:rPr kumimoji="1" lang="en-US" altLang="ja-JP" sz="2000" b="1">
                <a:latin typeface="Meiryo" panose="020B0604030504040204" pitchFamily="34" charset="-128"/>
                <a:ea typeface="Meiryo" panose="020B0604030504040204" pitchFamily="34" charset="-128"/>
              </a:rPr>
              <a:t>y = x (x &gt; 0)</a:t>
            </a:r>
          </a:p>
          <a:p>
            <a:r>
              <a:rPr kumimoji="1" lang="en-US" altLang="ja-JP" sz="2000" b="1">
                <a:latin typeface="Meiryo" panose="020B0604030504040204" pitchFamily="34" charset="-128"/>
                <a:ea typeface="Meiryo" panose="020B0604030504040204" pitchFamily="34" charset="-128"/>
              </a:rPr>
              <a:t>y = 0 (x </a:t>
            </a:r>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a:t>
            </a:r>
            <a:r>
              <a:rPr kumimoji="1" lang="en-US" altLang="ja-JP" sz="2000" b="1">
                <a:effectLst/>
                <a:latin typeface="Meiryo" panose="020B0604030504040204" pitchFamily="34" charset="-128"/>
                <a:ea typeface="Meiryo" panose="020B0604030504040204" pitchFamily="34" charset="-128"/>
              </a:rPr>
              <a:t> 0)</a:t>
            </a:r>
            <a:endParaRPr kumimoji="1" lang="ja-JP" altLang="en-US" sz="2000" b="1">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2F4BBF4-8D08-FAA9-DD44-743D3C3147F9}"/>
                  </a:ext>
                </a:extLst>
              </p:cNvPr>
              <p:cNvSpPr txBox="1"/>
              <p:nvPr/>
            </p:nvSpPr>
            <p:spPr>
              <a:xfrm>
                <a:off x="5538907" y="3812241"/>
                <a:ext cx="2325893" cy="714811"/>
              </a:xfrm>
              <a:prstGeom prst="rect">
                <a:avLst/>
              </a:prstGeom>
              <a:noFill/>
            </p:spPr>
            <p:txBody>
              <a:bodyPr wrap="none" rtlCol="0">
                <a:spAutoFit/>
              </a:bodyPr>
              <a:lstStyle/>
              <a:p>
                <a:pPr algn="just"/>
                <a:r>
                  <a:rPr lang="en-US" altLang="ja-JP" sz="2800" b="1" kern="100">
                    <a:effectLst/>
                    <a:latin typeface="Meiryo" panose="020B0604030504040204" pitchFamily="34" charset="-128"/>
                    <a:ea typeface="Meiryo" panose="020B0604030504040204" pitchFamily="34" charset="-128"/>
                    <a:cs typeface="Times New Roman" panose="02020603050405020304" pitchFamily="18" charset="0"/>
                  </a:rPr>
                  <a:t>y</a:t>
                </a:r>
                <a:r>
                  <a:rPr lang="ja-JP" altLang="ja-JP" sz="2800" b="1" kern="100">
                    <a:effectLst/>
                    <a:latin typeface="Meiryo" panose="020B0604030504040204" pitchFamily="34" charset="-128"/>
                    <a:ea typeface="Meiryo" panose="020B0604030504040204" pitchFamily="34" charset="-128"/>
                    <a:cs typeface="Times New Roman" panose="02020603050405020304" pitchFamily="18" charset="0"/>
                  </a:rPr>
                  <a:t>　</a:t>
                </a:r>
                <a:r>
                  <a:rPr lang="en-US" altLang="ja-JP" sz="2800" b="1" kern="100">
                    <a:effectLst/>
                    <a:latin typeface="Meiryo" panose="020B0604030504040204" pitchFamily="34" charset="-128"/>
                    <a:ea typeface="Meiryo" panose="020B0604030504040204" pitchFamily="34" charset="-128"/>
                    <a:cs typeface="Times New Roman" panose="02020603050405020304" pitchFamily="18" charset="0"/>
                  </a:rPr>
                  <a:t>=</a:t>
                </a:r>
                <a:r>
                  <a:rPr lang="ja-JP" altLang="ja-JP" sz="2800" b="1" kern="100">
                    <a:effectLst/>
                    <a:latin typeface="Meiryo" panose="020B0604030504040204" pitchFamily="34" charset="-128"/>
                    <a:ea typeface="Meiryo" panose="020B0604030504040204" pitchFamily="34" charset="-128"/>
                    <a:cs typeface="Times New Roman" panose="02020603050405020304" pitchFamily="18" charset="0"/>
                  </a:rPr>
                  <a:t>　</a:t>
                </a:r>
                <a14:m>
                  <m:oMath xmlns:m="http://schemas.openxmlformats.org/officeDocument/2006/math">
                    <m:f>
                      <m:fPr>
                        <m:ctrlPr>
                          <a:rPr lang="ja-JP" altLang="ja-JP" sz="2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𝟏</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 </m:t>
                        </m:r>
                      </m:num>
                      <m:den>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𝟏</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 + </m:t>
                        </m:r>
                        <m:sSup>
                          <m:sSupPr>
                            <m:ctrlPr>
                              <a:rPr lang="ja-JP" altLang="ja-JP" sz="2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𝒆</m:t>
                            </m:r>
                          </m:e>
                          <m:sup>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𝒙</m:t>
                            </m:r>
                          </m:sup>
                        </m:sSup>
                      </m:den>
                    </m:f>
                  </m:oMath>
                </a14:m>
                <a:endParaRPr lang="ja-JP" altLang="ja-JP" sz="2800" b="1" kern="100">
                  <a:effectLst/>
                  <a:latin typeface="Meiryo" panose="020B0604030504040204" pitchFamily="34" charset="-128"/>
                  <a:ea typeface="Meiryo" panose="020B0604030504040204" pitchFamily="34" charset="-128"/>
                  <a:cs typeface="Times New Roman" panose="02020603050405020304" pitchFamily="18" charset="0"/>
                </a:endParaRPr>
              </a:p>
            </p:txBody>
          </p:sp>
        </mc:Choice>
        <mc:Fallback xmlns="">
          <p:sp>
            <p:nvSpPr>
              <p:cNvPr id="5" name="テキスト ボックス 4">
                <a:extLst>
                  <a:ext uri="{FF2B5EF4-FFF2-40B4-BE49-F238E27FC236}">
                    <a16:creationId xmlns:a16="http://schemas.microsoft.com/office/drawing/2014/main" id="{72F4BBF4-8D08-FAA9-DD44-743D3C3147F9}"/>
                  </a:ext>
                </a:extLst>
              </p:cNvPr>
              <p:cNvSpPr txBox="1">
                <a:spLocks noRot="1" noChangeAspect="1" noMove="1" noResize="1" noEditPoints="1" noAdjustHandles="1" noChangeArrowheads="1" noChangeShapeType="1" noTextEdit="1"/>
              </p:cNvSpPr>
              <p:nvPr/>
            </p:nvSpPr>
            <p:spPr>
              <a:xfrm>
                <a:off x="5538907" y="3812241"/>
                <a:ext cx="2325893" cy="714811"/>
              </a:xfrm>
              <a:prstGeom prst="rect">
                <a:avLst/>
              </a:prstGeom>
              <a:blipFill>
                <a:blip r:embed="rId3"/>
                <a:stretch>
                  <a:fillRect l="-5435" b="-17544"/>
                </a:stretch>
              </a:blipFill>
            </p:spPr>
            <p:txBody>
              <a:bodyPr/>
              <a:lstStyle/>
              <a:p>
                <a:r>
                  <a:rPr lang="ja-JP" altLang="en-US">
                    <a:noFill/>
                  </a:rPr>
                  <a:t> </a:t>
                </a:r>
              </a:p>
            </p:txBody>
          </p:sp>
        </mc:Fallback>
      </mc:AlternateContent>
      <p:sp>
        <p:nvSpPr>
          <p:cNvPr id="2" name="ニューラルネットワークとは(軽く復習)">
            <a:extLst>
              <a:ext uri="{FF2B5EF4-FFF2-40B4-BE49-F238E27FC236}">
                <a16:creationId xmlns:a16="http://schemas.microsoft.com/office/drawing/2014/main" id="{2271D38F-268B-18A9-259D-18EA2B5541BB}"/>
              </a:ext>
            </a:extLst>
          </p:cNvPr>
          <p:cNvSpPr txBox="1"/>
          <p:nvPr/>
        </p:nvSpPr>
        <p:spPr>
          <a:xfrm>
            <a:off x="0" y="10206"/>
            <a:ext cx="9144000" cy="44548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1950" b="1">
                <a:latin typeface="Meiryo" panose="020B0604030504040204" pitchFamily="34" charset="-128"/>
                <a:ea typeface="Meiryo" panose="020B0604030504040204" pitchFamily="34" charset="-128"/>
              </a:rPr>
              <a:t>活性化関数</a:t>
            </a:r>
            <a:endParaRPr sz="1950" b="1" dirty="0">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24419FE3-4720-B8BA-DC65-2B1A2C30572D}"/>
              </a:ext>
            </a:extLst>
          </p:cNvPr>
          <p:cNvSpPr>
            <a:spLocks noGrp="1"/>
          </p:cNvSpPr>
          <p:nvPr>
            <p:ph type="sldNum" sz="quarter" idx="2"/>
          </p:nvPr>
        </p:nvSpPr>
        <p:spPr/>
        <p:txBody>
          <a:bodyPr/>
          <a:lstStyle/>
          <a:p>
            <a:fld id="{86CB4B4D-7CA3-9044-876B-883B54F8677D}" type="slidenum">
              <a:rPr lang="en-US" altLang="ja-JP" smtClean="0"/>
              <a:t>16</a:t>
            </a:fld>
            <a:endParaRPr lang="ja-JP" altLang="en-US"/>
          </a:p>
        </p:txBody>
      </p:sp>
    </p:spTree>
    <p:extLst>
      <p:ext uri="{BB962C8B-B14F-4D97-AF65-F5344CB8AC3E}">
        <p14:creationId xmlns:p14="http://schemas.microsoft.com/office/powerpoint/2010/main" val="30993022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144A3-2861-2978-8FCE-6F21D6C1295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53820A0-8CFB-BEC7-21C9-EB91BC412505}"/>
              </a:ext>
            </a:extLst>
          </p:cNvPr>
          <p:cNvSpPr/>
          <p:nvPr/>
        </p:nvSpPr>
        <p:spPr>
          <a:xfrm>
            <a:off x="263882" y="848440"/>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74B400A-7C97-58BF-8389-C63D951D27BA}"/>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B3A7DF5B-BB41-EAE1-FAEC-6A5BA2B2DFE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①学習モデルの選択(今回は線形回帰)…">
            <a:extLst>
              <a:ext uri="{FF2B5EF4-FFF2-40B4-BE49-F238E27FC236}">
                <a16:creationId xmlns:a16="http://schemas.microsoft.com/office/drawing/2014/main" id="{DD58F213-39CE-D300-9112-12550AACB465}"/>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8" name="①学習モデルの選択…">
            <a:extLst>
              <a:ext uri="{FF2B5EF4-FFF2-40B4-BE49-F238E27FC236}">
                <a16:creationId xmlns:a16="http://schemas.microsoft.com/office/drawing/2014/main" id="{0C61AAFA-DD26-BBB8-21DC-15269F53DA9C}"/>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F026EB78-7DBB-9493-9FEC-FE7EE4A7DE94}"/>
              </a:ext>
            </a:extLst>
          </p:cNvPr>
          <p:cNvSpPr>
            <a:spLocks noGrp="1"/>
          </p:cNvSpPr>
          <p:nvPr>
            <p:ph type="sldNum" sz="quarter" idx="2"/>
          </p:nvPr>
        </p:nvSpPr>
        <p:spPr/>
        <p:txBody>
          <a:bodyPr/>
          <a:lstStyle/>
          <a:p>
            <a:fld id="{86CB4B4D-7CA3-9044-876B-883B54F8677D}" type="slidenum">
              <a:rPr lang="en-US" altLang="ja-JP" smtClean="0"/>
              <a:t>17</a:t>
            </a:fld>
            <a:endParaRPr lang="ja-JP" altLang="en-US"/>
          </a:p>
        </p:txBody>
      </p:sp>
    </p:spTree>
    <p:extLst>
      <p:ext uri="{BB962C8B-B14F-4D97-AF65-F5344CB8AC3E}">
        <p14:creationId xmlns:p14="http://schemas.microsoft.com/office/powerpoint/2010/main" val="20059059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4B646-6265-3CB7-B7A4-F583ED7167FD}"/>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A8A4DF71-69F0-D46C-D644-3238FC3B9816}"/>
              </a:ext>
            </a:extLst>
          </p:cNvPr>
          <p:cNvSpPr/>
          <p:nvPr/>
        </p:nvSpPr>
        <p:spPr>
          <a:xfrm>
            <a:off x="263883" y="936673"/>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66A5D17-9123-88ED-E01E-0B51BF6C567B}"/>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265B9E6-D5C4-FC3E-FA37-68CBB6851A9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B07EF23D-FB09-E8D1-512C-143DC51FBFBB}"/>
              </a:ext>
            </a:extLst>
          </p:cNvPr>
          <p:cNvSpPr txBox="1"/>
          <p:nvPr/>
        </p:nvSpPr>
        <p:spPr>
          <a:xfrm>
            <a:off x="762000" y="3360702"/>
            <a:ext cx="7467600" cy="133369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Bef>
                <a:spcPts val="600"/>
              </a:spcBef>
              <a:spcAft>
                <a:spcPts val="0"/>
              </a:spcAft>
              <a:buClrTx/>
              <a:buSzTx/>
              <a:buFont typeface="Wingdings" pitchFamily="2" charset="2"/>
              <a:buChar char="l"/>
              <a:tabLst/>
            </a:pPr>
            <a:r>
              <a:rPr lang="ja-JP" altLang="en-US" b="1">
                <a:latin typeface="Courier New" panose="02070309020205020404" pitchFamily="49" charset="0"/>
                <a:ea typeface="Meiryo" panose="020B0604030504040204" pitchFamily="34" charset="-128"/>
                <a:cs typeface="Courier New" panose="02070309020205020404" pitchFamily="49" charset="0"/>
              </a:rPr>
              <a:t>最初に</a:t>
            </a:r>
            <a:r>
              <a:rPr lang="en-US" altLang="ja-JP" b="1">
                <a:latin typeface="Courier New" panose="02070309020205020404" pitchFamily="49" charset="0"/>
                <a:ea typeface="Meiryo" panose="020B0604030504040204" pitchFamily="34" charset="-128"/>
                <a:cs typeface="Courier New" panose="02070309020205020404" pitchFamily="49" charset="0"/>
              </a:rPr>
              <a:t> Sequential</a:t>
            </a:r>
            <a:r>
              <a:rPr lang="ja-JP" altLang="en-US" b="1">
                <a:latin typeface="Courier New" panose="02070309020205020404" pitchFamily="49" charset="0"/>
                <a:ea typeface="Meiryo" panose="020B0604030504040204" pitchFamily="34" charset="-128"/>
                <a:cs typeface="Courier New" panose="02070309020205020404" pitchFamily="49" charset="0"/>
              </a:rPr>
              <a:t>クラスで</a:t>
            </a:r>
            <a:r>
              <a:rPr lang="en-US" altLang="ja-JP" b="1">
                <a:latin typeface="Courier New" panose="02070309020205020404" pitchFamily="49" charset="0"/>
                <a:ea typeface="Meiryo" panose="020B0604030504040204" pitchFamily="34" charset="-128"/>
                <a:cs typeface="Courier New" panose="02070309020205020404" pitchFamily="49" charset="0"/>
              </a:rPr>
              <a:t>model</a:t>
            </a:r>
            <a:r>
              <a:rPr lang="ja-JP" altLang="en-US" b="1">
                <a:latin typeface="Courier New" panose="02070309020205020404" pitchFamily="49" charset="0"/>
                <a:ea typeface="Meiryo" panose="020B0604030504040204" pitchFamily="34" charset="-128"/>
                <a:cs typeface="Courier New" panose="02070309020205020404" pitchFamily="49" charset="0"/>
              </a:rPr>
              <a:t>インスタンスを作成する</a:t>
            </a:r>
            <a:endParaRPr lang="en-US" altLang="ja-JP" b="1">
              <a:latin typeface="Courier New" panose="02070309020205020404" pitchFamily="49" charset="0"/>
              <a:ea typeface="Meiryo" panose="020B0604030504040204" pitchFamily="34" charset="-128"/>
              <a:cs typeface="Courier New" panose="02070309020205020404" pitchFamily="49" charset="0"/>
            </a:endParaRPr>
          </a:p>
          <a:p>
            <a:pPr lvl="1" algn="l" defTabSz="825500" rtl="0" hangingPunct="0">
              <a:lnSpc>
                <a:spcPct val="130000"/>
              </a:lnSpc>
              <a:spcBef>
                <a:spcPts val="600"/>
              </a:spcBef>
            </a:pPr>
            <a:r>
              <a:rPr lang="en-US" altLang="ja-JP" sz="1600">
                <a:effectLst/>
                <a:latin typeface="Meiryo" panose="020B0604030504040204" pitchFamily="34" charset="-128"/>
                <a:ea typeface="Meiryo" panose="020B0604030504040204" pitchFamily="34" charset="-128"/>
                <a:cs typeface="Times New Roman" panose="02020603050405020304" pitchFamily="18" charset="0"/>
              </a:rPr>
              <a:t> 	(*</a:t>
            </a:r>
            <a:r>
              <a:rPr lang="en-US" altLang="ja-JP" sz="1600" err="1">
                <a:effectLst/>
                <a:latin typeface="Meiryo" panose="020B0604030504040204" pitchFamily="34" charset="-128"/>
                <a:ea typeface="Meiryo" panose="020B0604030504040204" pitchFamily="34" charset="-128"/>
                <a:cs typeface="Times New Roman" panose="02020603050405020304" pitchFamily="18" charset="0"/>
              </a:rPr>
              <a:t>LinearRegression</a:t>
            </a:r>
            <a:r>
              <a:rPr lang="ja-JP" altLang="en-US" sz="1600">
                <a:effectLst/>
                <a:latin typeface="Meiryo" panose="020B0604030504040204" pitchFamily="34" charset="-128"/>
                <a:ea typeface="Meiryo" panose="020B0604030504040204" pitchFamily="34" charset="-128"/>
                <a:cs typeface="Times New Roman" panose="02020603050405020304" pitchFamily="18" charset="0"/>
              </a:rPr>
              <a:t>や</a:t>
            </a:r>
            <a:r>
              <a:rPr lang="en-US" altLang="ja-JP" sz="1600" err="1">
                <a:effectLst/>
                <a:latin typeface="Meiryo" panose="020B0604030504040204" pitchFamily="34" charset="-128"/>
                <a:ea typeface="Meiryo" panose="020B0604030504040204" pitchFamily="34" charset="-128"/>
                <a:cs typeface="Times New Roman" panose="02020603050405020304" pitchFamily="18" charset="0"/>
              </a:rPr>
              <a:t>RandomForestClassifier</a:t>
            </a:r>
            <a:r>
              <a:rPr lang="ja-JP" altLang="en-US" sz="1600">
                <a:effectLst/>
                <a:latin typeface="Meiryo" panose="020B0604030504040204" pitchFamily="34" charset="-128"/>
                <a:ea typeface="Meiryo" panose="020B0604030504040204" pitchFamily="34" charset="-128"/>
                <a:cs typeface="Times New Roman" panose="02020603050405020304" pitchFamily="18" charset="0"/>
              </a:rPr>
              <a:t>などのモデルと同じ</a:t>
            </a:r>
            <a:r>
              <a:rPr lang="en-US" altLang="ja-JP" sz="1600">
                <a:effectLst/>
                <a:latin typeface="Meiryo" panose="020B0604030504040204" pitchFamily="34" charset="-128"/>
                <a:ea typeface="Meiryo" panose="020B0604030504040204" pitchFamily="34" charset="-128"/>
                <a:cs typeface="Times New Roman" panose="02020603050405020304" pitchFamily="18" charset="0"/>
              </a:rPr>
              <a:t>)</a:t>
            </a:r>
          </a:p>
          <a:p>
            <a:pPr marR="0" algn="l" defTabSz="825500" rtl="0" fontAlgn="auto" latinLnBrk="0" hangingPunct="0">
              <a:lnSpc>
                <a:spcPct val="130000"/>
              </a:lnSpc>
              <a:spcBef>
                <a:spcPts val="600"/>
              </a:spcBef>
              <a:spcAft>
                <a:spcPts val="0"/>
              </a:spcAft>
              <a:buClrTx/>
              <a:buSzTx/>
              <a:tabLst/>
            </a:pPr>
            <a:r>
              <a:rPr lang="ja-JP" altLang="en-US" sz="1600" b="1">
                <a:effectLst/>
                <a:latin typeface="Meiryo" panose="020B0604030504040204" pitchFamily="34" charset="-128"/>
                <a:ea typeface="Meiryo" panose="020B0604030504040204" pitchFamily="34" charset="-128"/>
                <a:cs typeface="Times New Roman" panose="02020603050405020304" pitchFamily="18" charset="0"/>
              </a:rPr>
              <a:t>この後</a:t>
            </a:r>
            <a:r>
              <a:rPr lang="ja-JP" altLang="ja-JP" sz="1600" b="1">
                <a:effectLst/>
                <a:latin typeface="Meiryo" panose="020B0604030504040204" pitchFamily="34" charset="-128"/>
                <a:ea typeface="Meiryo" panose="020B0604030504040204" pitchFamily="34" charset="-128"/>
                <a:cs typeface="Times New Roman" panose="02020603050405020304" pitchFamily="18" charset="0"/>
              </a:rPr>
              <a:t>ニューラルネットワークを入力層から順番に</a:t>
            </a:r>
            <a:r>
              <a:rPr lang="ja-JP" altLang="en-US" sz="1600" b="1">
                <a:effectLst/>
                <a:latin typeface="Meiryo" panose="020B0604030504040204" pitchFamily="34" charset="-128"/>
                <a:ea typeface="Meiryo" panose="020B0604030504040204" pitchFamily="34" charset="-128"/>
                <a:cs typeface="Times New Roman" panose="02020603050405020304" pitchFamily="18" charset="0"/>
              </a:rPr>
              <a:t>設計</a:t>
            </a:r>
            <a:r>
              <a:rPr lang="ja-JP" altLang="ja-JP" sz="1600" b="1">
                <a:effectLst/>
                <a:latin typeface="Meiryo" panose="020B0604030504040204" pitchFamily="34" charset="-128"/>
                <a:ea typeface="Meiryo" panose="020B0604030504040204" pitchFamily="34" charset="-128"/>
                <a:cs typeface="Times New Roman" panose="02020603050405020304" pitchFamily="18" charset="0"/>
              </a:rPr>
              <a:t>できる</a:t>
            </a:r>
            <a:r>
              <a:rPr lang="ja-JP" altLang="en-US" sz="1600" b="1">
                <a:effectLst/>
                <a:latin typeface="Meiryo" panose="020B0604030504040204" pitchFamily="34" charset="-128"/>
                <a:ea typeface="Meiryo" panose="020B0604030504040204" pitchFamily="34" charset="-128"/>
                <a:cs typeface="Times New Roman" panose="02020603050405020304" pitchFamily="18" charset="0"/>
              </a:rPr>
              <a:t>ようになる</a:t>
            </a:r>
            <a:endParaRPr lang="en-US" altLang="ja-JP" sz="1600" b="1">
              <a:latin typeface="Meiryo" panose="020B0604030504040204" pitchFamily="34" charset="-128"/>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FEBB8905-892D-90AA-17ED-F1BC313201E7}"/>
              </a:ext>
            </a:extLst>
          </p:cNvPr>
          <p:cNvSpPr/>
          <p:nvPr/>
        </p:nvSpPr>
        <p:spPr>
          <a:xfrm>
            <a:off x="263883" y="984104"/>
            <a:ext cx="3241318" cy="292246"/>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D8E82260-8727-7CC6-A2FC-C7332691142A}"/>
              </a:ext>
            </a:extLst>
          </p:cNvPr>
          <p:cNvCxnSpPr>
            <a:cxnSpLocks/>
          </p:cNvCxnSpPr>
          <p:nvPr/>
        </p:nvCxnSpPr>
        <p:spPr>
          <a:xfrm>
            <a:off x="838200" y="1300427"/>
            <a:ext cx="457200" cy="22179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①学習モデルの選択(今回は線形回帰)…">
            <a:extLst>
              <a:ext uri="{FF2B5EF4-FFF2-40B4-BE49-F238E27FC236}">
                <a16:creationId xmlns:a16="http://schemas.microsoft.com/office/drawing/2014/main" id="{3EA637F2-D69C-D5C1-DB39-F5C53BE9D428}"/>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5A96A584-B945-7554-A2CE-81F77230FDE1}"/>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984B36F7-BBE7-8002-95E4-C2823C1C5A24}"/>
              </a:ext>
            </a:extLst>
          </p:cNvPr>
          <p:cNvSpPr>
            <a:spLocks noGrp="1"/>
          </p:cNvSpPr>
          <p:nvPr>
            <p:ph type="sldNum" sz="quarter" idx="2"/>
          </p:nvPr>
        </p:nvSpPr>
        <p:spPr/>
        <p:txBody>
          <a:bodyPr/>
          <a:lstStyle/>
          <a:p>
            <a:fld id="{86CB4B4D-7CA3-9044-876B-883B54F8677D}" type="slidenum">
              <a:rPr lang="en-US" altLang="ja-JP" smtClean="0"/>
              <a:t>18</a:t>
            </a:fld>
            <a:endParaRPr lang="ja-JP" altLang="en-US"/>
          </a:p>
        </p:txBody>
      </p:sp>
    </p:spTree>
    <p:extLst>
      <p:ext uri="{BB962C8B-B14F-4D97-AF65-F5344CB8AC3E}">
        <p14:creationId xmlns:p14="http://schemas.microsoft.com/office/powerpoint/2010/main" val="42099146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BD4F-1187-AFDC-4B7F-D443086F2D37}"/>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B802AA2A-E6A9-2D49-8ABC-D89CA2F17581}"/>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7A63C81-5B83-50E2-C605-21DC89FB3445}"/>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07E5DE60-51F7-130C-D36D-4611EFF6E47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007C1962-9454-7540-E044-DF7557D3537F}"/>
              </a:ext>
            </a:extLst>
          </p:cNvPr>
          <p:cNvSpPr/>
          <p:nvPr/>
        </p:nvSpPr>
        <p:spPr>
          <a:xfrm>
            <a:off x="304800" y="1276350"/>
            <a:ext cx="5181600" cy="25581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168605FE-005A-DE5B-1432-2FF1808F4C55}"/>
              </a:ext>
            </a:extLst>
          </p:cNvPr>
          <p:cNvCxnSpPr>
            <a:cxnSpLocks/>
          </p:cNvCxnSpPr>
          <p:nvPr/>
        </p:nvCxnSpPr>
        <p:spPr>
          <a:xfrm>
            <a:off x="1905000" y="1542016"/>
            <a:ext cx="304800" cy="19441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152DA584-FBB2-3A4C-118D-C3BA7708BCB5}"/>
              </a:ext>
            </a:extLst>
          </p:cNvPr>
          <p:cNvSpPr txBox="1"/>
          <p:nvPr/>
        </p:nvSpPr>
        <p:spPr>
          <a:xfrm>
            <a:off x="533400" y="3581682"/>
            <a:ext cx="8560358" cy="1422954"/>
          </a:xfrm>
          <a:prstGeom prst="rect">
            <a:avLst/>
          </a:prstGeom>
          <a:noFill/>
          <a:ln w="15875"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Flatten(</a:t>
            </a:r>
            <a:r>
              <a:rPr lang="en-US" altLang="ja-JP" sz="1600" b="1" kern="100" err="1">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kern="100">
                <a:effectLst/>
                <a:latin typeface="Courier New" panose="02070309020205020404" pitchFamily="49" charset="0"/>
                <a:ea typeface="Meiryo" panose="020B0604030504040204" pitchFamily="34" charset="-128"/>
                <a:cs typeface="Courier New" panose="02070309020205020404" pitchFamily="49" charset="0"/>
              </a:rPr>
              <a:t>多次元配列</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*Flatten()</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多次元の配列を</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次元に変換する関数</a:t>
            </a:r>
            <a:endParaRPr lang="en-US" altLang="ja-JP" sz="1600" b="1">
              <a:effectLst/>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ja-JP" altLang="en-US"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今回は</a:t>
            </a:r>
            <a:r>
              <a:rPr lang="en-US" altLang="ja-JP" sz="1600" b="1">
                <a:latin typeface="Courier New" panose="02070309020205020404" pitchFamily="49" charset="0"/>
                <a:ea typeface="Meiryo" panose="020B0604030504040204" pitchFamily="34" charset="-128"/>
                <a:cs typeface="Courier New" panose="02070309020205020404" pitchFamily="49" charset="0"/>
              </a:rPr>
              <a:t>64×64×1=4096</a:t>
            </a:r>
            <a:r>
              <a:rPr lang="ja-JP" altLang="en-US" sz="1600" b="1">
                <a:latin typeface="Courier New" panose="02070309020205020404" pitchFamily="49" charset="0"/>
                <a:ea typeface="Meiryo" panose="020B0604030504040204" pitchFamily="34" charset="-128"/>
                <a:cs typeface="Courier New" panose="02070309020205020404" pitchFamily="49" charset="0"/>
              </a:rPr>
              <a:t>の</a:t>
            </a:r>
            <a:r>
              <a:rPr lang="en-US" altLang="ja-JP" sz="1600" b="1">
                <a:latin typeface="Courier New" panose="02070309020205020404" pitchFamily="49" charset="0"/>
                <a:ea typeface="Meiryo" panose="020B0604030504040204" pitchFamily="34" charset="-128"/>
                <a:cs typeface="Courier New" panose="02070309020205020404" pitchFamily="49" charset="0"/>
              </a:rPr>
              <a:t>1</a:t>
            </a:r>
            <a:r>
              <a:rPr lang="ja-JP" altLang="en-US" sz="1600" b="1">
                <a:latin typeface="Courier New" panose="02070309020205020404" pitchFamily="49" charset="0"/>
                <a:ea typeface="Meiryo" panose="020B0604030504040204" pitchFamily="34" charset="-128"/>
                <a:cs typeface="Courier New" panose="02070309020205020404" pitchFamily="49" charset="0"/>
              </a:rPr>
              <a:t>次元配列に変換</a:t>
            </a:r>
            <a:endParaRPr lang="en-US" altLang="ja-JP" sz="1600" b="1">
              <a:latin typeface="Courier New" panose="02070309020205020404" pitchFamily="49" charset="0"/>
              <a:ea typeface="Meiryo" panose="020B0604030504040204" pitchFamily="34" charset="-128"/>
              <a:cs typeface="Courier New" panose="02070309020205020404" pitchFamily="49" charset="0"/>
            </a:endParaRPr>
          </a:p>
        </p:txBody>
      </p:sp>
      <p:sp>
        <p:nvSpPr>
          <p:cNvPr id="17" name="(64, 64, 1 ) →  (4096, )">
            <a:extLst>
              <a:ext uri="{FF2B5EF4-FFF2-40B4-BE49-F238E27FC236}">
                <a16:creationId xmlns:a16="http://schemas.microsoft.com/office/drawing/2014/main" id="{2E90106E-B8CB-09D5-47EF-FF8B7884633B}"/>
              </a:ext>
            </a:extLst>
          </p:cNvPr>
          <p:cNvSpPr txBox="1"/>
          <p:nvPr/>
        </p:nvSpPr>
        <p:spPr>
          <a:xfrm>
            <a:off x="5867400" y="3701639"/>
            <a:ext cx="3172343" cy="407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6700">
                <a:latin typeface="Arial"/>
                <a:ea typeface="Arial"/>
                <a:cs typeface="Arial"/>
                <a:sym typeface="Arial"/>
              </a:defRPr>
            </a:lvl1pPr>
          </a:lstStyle>
          <a:p>
            <a:r>
              <a:rPr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en-US"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64</a:t>
            </a:r>
            <a:r>
              <a:rPr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en-US"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64</a:t>
            </a:r>
            <a:r>
              <a:rPr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,1)→(</a:t>
            </a:r>
            <a:r>
              <a:rPr lang="en-US"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4096</a:t>
            </a:r>
            <a:r>
              <a:rPr sz="24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a:t>
            </a:r>
          </a:p>
        </p:txBody>
      </p:sp>
      <p:sp>
        <p:nvSpPr>
          <p:cNvPr id="8" name="①学習モデルの選択(今回は線形回帰)…">
            <a:extLst>
              <a:ext uri="{FF2B5EF4-FFF2-40B4-BE49-F238E27FC236}">
                <a16:creationId xmlns:a16="http://schemas.microsoft.com/office/drawing/2014/main" id="{52631A09-C312-84F4-02E6-D565442F3C08}"/>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9" name="①学習モデルの選択…">
            <a:extLst>
              <a:ext uri="{FF2B5EF4-FFF2-40B4-BE49-F238E27FC236}">
                <a16:creationId xmlns:a16="http://schemas.microsoft.com/office/drawing/2014/main" id="{29303E21-4BAD-E1D6-25C1-BDC69A86E2C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F54239B0-5EBE-1765-3BD4-0C2E607C798F}"/>
              </a:ext>
            </a:extLst>
          </p:cNvPr>
          <p:cNvSpPr>
            <a:spLocks noGrp="1"/>
          </p:cNvSpPr>
          <p:nvPr>
            <p:ph type="sldNum" sz="quarter" idx="2"/>
          </p:nvPr>
        </p:nvSpPr>
        <p:spPr/>
        <p:txBody>
          <a:bodyPr/>
          <a:lstStyle/>
          <a:p>
            <a:fld id="{86CB4B4D-7CA3-9044-876B-883B54F8677D}" type="slidenum">
              <a:rPr lang="en-US" altLang="ja-JP" smtClean="0"/>
              <a:t>19</a:t>
            </a:fld>
            <a:endParaRPr lang="ja-JP" altLang="en-US"/>
          </a:p>
        </p:txBody>
      </p:sp>
    </p:spTree>
    <p:extLst>
      <p:ext uri="{BB962C8B-B14F-4D97-AF65-F5344CB8AC3E}">
        <p14:creationId xmlns:p14="http://schemas.microsoft.com/office/powerpoint/2010/main" val="36670765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5F61F-B407-B77A-9925-7A1BD6507EF8}"/>
            </a:ext>
          </a:extLst>
        </p:cNvPr>
        <p:cNvGrpSpPr/>
        <p:nvPr/>
      </p:nvGrpSpPr>
      <p:grpSpPr>
        <a:xfrm>
          <a:off x="0" y="0"/>
          <a:ext cx="0" cy="0"/>
          <a:chOff x="0" y="0"/>
          <a:chExt cx="0" cy="0"/>
        </a:xfrm>
      </p:grpSpPr>
      <p:sp>
        <p:nvSpPr>
          <p:cNvPr id="2" name="四角形">
            <a:extLst>
              <a:ext uri="{FF2B5EF4-FFF2-40B4-BE49-F238E27FC236}">
                <a16:creationId xmlns:a16="http://schemas.microsoft.com/office/drawing/2014/main" id="{C036AF9D-40D0-615C-255D-F71FF0425705}"/>
              </a:ext>
            </a:extLst>
          </p:cNvPr>
          <p:cNvSpPr/>
          <p:nvPr/>
        </p:nvSpPr>
        <p:spPr>
          <a:xfrm>
            <a:off x="1244009" y="590550"/>
            <a:ext cx="6751674" cy="3331902"/>
          </a:xfrm>
          <a:prstGeom prst="rect">
            <a:avLst/>
          </a:prstGeom>
          <a:solidFill>
            <a:srgbClr val="FFC000"/>
          </a:solidFill>
          <a:ln w="12700">
            <a:solidFill>
              <a:srgbClr val="FFC000"/>
            </a:solidFill>
            <a:miter lim="400000"/>
          </a:ln>
        </p:spPr>
        <p:txBody>
          <a:bodyPr lIns="0" tIns="0" rIns="0" bIns="0" anchor="ctr"/>
          <a:lstStyle/>
          <a:p>
            <a:pPr algn="ctr">
              <a:defRPr sz="3200">
                <a:solidFill>
                  <a:srgbClr val="FFFFFF"/>
                </a:solidFill>
                <a:latin typeface="+mn-lt"/>
                <a:ea typeface="+mn-ea"/>
                <a:cs typeface="+mn-cs"/>
                <a:sym typeface="ヒラギノ角ゴ ProN W3"/>
              </a:defRPr>
            </a:pPr>
            <a:endParaRPr sz="1200"/>
          </a:p>
        </p:txBody>
      </p:sp>
      <p:sp>
        <p:nvSpPr>
          <p:cNvPr id="121" name="第２回">
            <a:extLst>
              <a:ext uri="{FF2B5EF4-FFF2-40B4-BE49-F238E27FC236}">
                <a16:creationId xmlns:a16="http://schemas.microsoft.com/office/drawing/2014/main" id="{72DE18D8-04F9-1A79-0E55-05EE986EDEC4}"/>
              </a:ext>
            </a:extLst>
          </p:cNvPr>
          <p:cNvSpPr txBox="1">
            <a:spLocks noGrp="1"/>
          </p:cNvSpPr>
          <p:nvPr>
            <p:ph type="ctrTitle"/>
          </p:nvPr>
        </p:nvSpPr>
        <p:spPr>
          <a:xfrm>
            <a:off x="1329070" y="1119026"/>
            <a:ext cx="6570921" cy="1452724"/>
          </a:xfrm>
          <a:prstGeom prst="rect">
            <a:avLst/>
          </a:prstGeom>
        </p:spPr>
        <p:txBody>
          <a:bodyPr>
            <a:normAutofit/>
          </a:bodyPr>
          <a:lstStyle/>
          <a:p>
            <a:pPr algn="ctr">
              <a:tabLst>
                <a:tab pos="3809453" algn="l"/>
              </a:tabLst>
            </a:pPr>
            <a:r>
              <a:rPr lang="ja-JP" altLang="en-US" sz="3200" b="1">
                <a:solidFill>
                  <a:schemeClr val="tx1"/>
                </a:solidFill>
              </a:rPr>
              <a:t>医療と</a:t>
            </a:r>
            <a:r>
              <a:rPr lang="en-US" altLang="ja-JP" sz="3200" b="1">
                <a:solidFill>
                  <a:schemeClr val="tx1"/>
                </a:solidFill>
              </a:rPr>
              <a:t>AI</a:t>
            </a:r>
            <a:r>
              <a:rPr lang="ja-JP" altLang="en-US" sz="3200" b="1">
                <a:solidFill>
                  <a:schemeClr val="tx1"/>
                </a:solidFill>
              </a:rPr>
              <a:t>・ビッグデータ入門</a:t>
            </a:r>
            <a:br>
              <a:rPr lang="en-US" altLang="ja-JP" sz="3200">
                <a:solidFill>
                  <a:schemeClr val="tx1"/>
                </a:solidFill>
              </a:rPr>
            </a:br>
            <a:r>
              <a:rPr lang="ja-JP" altLang="en-US" sz="3200">
                <a:solidFill>
                  <a:schemeClr val="tx1"/>
                </a:solidFill>
              </a:rPr>
              <a:t>演習</a:t>
            </a:r>
            <a:r>
              <a:rPr lang="en-US" altLang="ja-JP" sz="3200">
                <a:solidFill>
                  <a:schemeClr val="tx1"/>
                </a:solidFill>
              </a:rPr>
              <a:t>19</a:t>
            </a:r>
            <a:endParaRPr sz="3200">
              <a:solidFill>
                <a:schemeClr val="tx1"/>
              </a:solidFill>
            </a:endParaRPr>
          </a:p>
        </p:txBody>
      </p:sp>
      <p:sp>
        <p:nvSpPr>
          <p:cNvPr id="122" name="線形回帰〜ロジスティック回帰">
            <a:extLst>
              <a:ext uri="{FF2B5EF4-FFF2-40B4-BE49-F238E27FC236}">
                <a16:creationId xmlns:a16="http://schemas.microsoft.com/office/drawing/2014/main" id="{0F35768C-BDEC-2908-35ED-F2CC50878336}"/>
              </a:ext>
            </a:extLst>
          </p:cNvPr>
          <p:cNvSpPr txBox="1">
            <a:spLocks noGrp="1"/>
          </p:cNvSpPr>
          <p:nvPr>
            <p:ph type="subTitle" sz="quarter" idx="1"/>
          </p:nvPr>
        </p:nvSpPr>
        <p:spPr>
          <a:xfrm>
            <a:off x="2108835" y="2870774"/>
            <a:ext cx="4926329" cy="595313"/>
          </a:xfrm>
          <a:prstGeom prst="rect">
            <a:avLst/>
          </a:prstGeom>
        </p:spPr>
        <p:txBody>
          <a:bodyPr>
            <a:noAutofit/>
          </a:bodyPr>
          <a:lstStyle/>
          <a:p>
            <a:r>
              <a:rPr lang="ja-JP" altLang="en-US" sz="3200" b="1"/>
              <a:t>深層学習（画像データ</a:t>
            </a:r>
            <a:r>
              <a:rPr lang="en-US" altLang="ja-JP" sz="3200" b="1"/>
              <a:t>)3</a:t>
            </a:r>
            <a:endParaRPr sz="3200" b="1"/>
          </a:p>
        </p:txBody>
      </p:sp>
      <p:sp>
        <p:nvSpPr>
          <p:cNvPr id="3" name="スライド番号プレースホルダー 2">
            <a:extLst>
              <a:ext uri="{FF2B5EF4-FFF2-40B4-BE49-F238E27FC236}">
                <a16:creationId xmlns:a16="http://schemas.microsoft.com/office/drawing/2014/main" id="{22832FF2-5D48-3977-8A29-D0E276A1E5A5}"/>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pic>
        <p:nvPicPr>
          <p:cNvPr id="5" name="図 4" descr="QR コード&#10;&#10;自動的に生成された説明">
            <a:extLst>
              <a:ext uri="{FF2B5EF4-FFF2-40B4-BE49-F238E27FC236}">
                <a16:creationId xmlns:a16="http://schemas.microsoft.com/office/drawing/2014/main" id="{11094007-C253-A5CA-F1DF-47D177E95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6" y="3252083"/>
            <a:ext cx="2377405" cy="1808371"/>
          </a:xfrm>
          <a:prstGeom prst="rect">
            <a:avLst/>
          </a:prstGeom>
        </p:spPr>
      </p:pic>
    </p:spTree>
    <p:extLst>
      <p:ext uri="{BB962C8B-B14F-4D97-AF65-F5344CB8AC3E}">
        <p14:creationId xmlns:p14="http://schemas.microsoft.com/office/powerpoint/2010/main" val="334946694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E961-30B9-690D-3542-D4ABE9E47E02}"/>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5FC0E29E-60AD-CDC6-16C2-9D16D64DAE11}"/>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AF2365EF-A7CE-2251-EF74-B761A1B99A34}"/>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60381215-EDF6-4B9B-6C2A-08527D42BEF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BC98295-B669-D809-BF34-C941E6F178D1}"/>
              </a:ext>
            </a:extLst>
          </p:cNvPr>
          <p:cNvSpPr txBox="1"/>
          <p:nvPr/>
        </p:nvSpPr>
        <p:spPr>
          <a:xfrm>
            <a:off x="180818" y="3562043"/>
            <a:ext cx="7848600" cy="142295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1</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err="1">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入力するニューロンの数</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lnSpc>
                <a:spcPct val="130000"/>
              </a:lnSpc>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err="1">
                <a:latin typeface="Courier New" panose="02070309020205020404" pitchFamily="49" charset="0"/>
                <a:ea typeface="Meiryo" panose="020B0604030504040204" pitchFamily="34" charset="-128"/>
                <a:cs typeface="Courier New" panose="02070309020205020404" pitchFamily="49" charset="0"/>
              </a:rPr>
              <a:t>Dence</a:t>
            </a:r>
            <a:r>
              <a:rPr lang="ja-JP" altLang="en-US" sz="1600" b="1">
                <a:latin typeface="Courier New" panose="02070309020205020404" pitchFamily="49" charset="0"/>
                <a:ea typeface="Meiryo" panose="020B0604030504040204" pitchFamily="34" charset="-128"/>
                <a:cs typeface="Courier New" panose="02070309020205020404" pitchFamily="49" charset="0"/>
              </a:rPr>
              <a:t>は「全結合」（</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前のニューロンと後ろのニューロンを全て接続する</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p>
        </p:txBody>
      </p:sp>
      <p:sp>
        <p:nvSpPr>
          <p:cNvPr id="6" name="正方形/長方形 5">
            <a:extLst>
              <a:ext uri="{FF2B5EF4-FFF2-40B4-BE49-F238E27FC236}">
                <a16:creationId xmlns:a16="http://schemas.microsoft.com/office/drawing/2014/main" id="{62D2B4BB-FD82-BB29-48BB-AFB3FDB0AE41}"/>
              </a:ext>
            </a:extLst>
          </p:cNvPr>
          <p:cNvSpPr/>
          <p:nvPr/>
        </p:nvSpPr>
        <p:spPr>
          <a:xfrm>
            <a:off x="241697" y="1521750"/>
            <a:ext cx="5244703"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FC9F869A-AC74-44C6-3283-B4655A757A3D}"/>
              </a:ext>
            </a:extLst>
          </p:cNvPr>
          <p:cNvCxnSpPr>
            <a:cxnSpLocks/>
          </p:cNvCxnSpPr>
          <p:nvPr/>
        </p:nvCxnSpPr>
        <p:spPr>
          <a:xfrm>
            <a:off x="878386" y="1792079"/>
            <a:ext cx="720291" cy="16916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正方形/長方形 9">
            <a:extLst>
              <a:ext uri="{FF2B5EF4-FFF2-40B4-BE49-F238E27FC236}">
                <a16:creationId xmlns:a16="http://schemas.microsoft.com/office/drawing/2014/main" id="{2FAA5CD1-0828-D874-911E-FB2AA21E7B16}"/>
              </a:ext>
            </a:extLst>
          </p:cNvPr>
          <p:cNvSpPr/>
          <p:nvPr/>
        </p:nvSpPr>
        <p:spPr>
          <a:xfrm>
            <a:off x="3639164" y="3986871"/>
            <a:ext cx="4160489" cy="30480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0647684-63B4-B1D1-F4B6-8B529FFE6FEC}"/>
              </a:ext>
            </a:extLst>
          </p:cNvPr>
          <p:cNvSpPr txBox="1"/>
          <p:nvPr/>
        </p:nvSpPr>
        <p:spPr>
          <a:xfrm>
            <a:off x="5035757" y="4273520"/>
            <a:ext cx="3108543" cy="307777"/>
          </a:xfrm>
          <a:prstGeom prst="rect">
            <a:avLst/>
          </a:prstGeom>
          <a:noFill/>
        </p:spPr>
        <p:txBody>
          <a:bodyPr wrap="none" rtlCol="0">
            <a:spAutoFit/>
          </a:bodyPr>
          <a:lstStyle/>
          <a:p>
            <a:r>
              <a:rPr kumimoji="1" lang="ja-JP" altLang="en-US" sz="1400" b="1">
                <a:solidFill>
                  <a:srgbClr val="00B0F0"/>
                </a:solidFill>
              </a:rPr>
              <a:t>前の行で指定しているので省略可能</a:t>
            </a:r>
          </a:p>
        </p:txBody>
      </p:sp>
      <p:sp>
        <p:nvSpPr>
          <p:cNvPr id="9" name="①学習モデルの選択(今回は線形回帰)…">
            <a:extLst>
              <a:ext uri="{FF2B5EF4-FFF2-40B4-BE49-F238E27FC236}">
                <a16:creationId xmlns:a16="http://schemas.microsoft.com/office/drawing/2014/main" id="{0B5525D0-3ED9-C222-EA53-B78C90077A00}"/>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3" name="①学習モデルの選択…">
            <a:extLst>
              <a:ext uri="{FF2B5EF4-FFF2-40B4-BE49-F238E27FC236}">
                <a16:creationId xmlns:a16="http://schemas.microsoft.com/office/drawing/2014/main" id="{91A96FC1-DC6E-57EF-62A8-8A7F0D81BF4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C19FAC8F-21D5-C378-8BEE-92CD6F89BA85}"/>
              </a:ext>
            </a:extLst>
          </p:cNvPr>
          <p:cNvSpPr>
            <a:spLocks noGrp="1"/>
          </p:cNvSpPr>
          <p:nvPr>
            <p:ph type="sldNum" sz="quarter" idx="2"/>
          </p:nvPr>
        </p:nvSpPr>
        <p:spPr/>
        <p:txBody>
          <a:bodyPr/>
          <a:lstStyle/>
          <a:p>
            <a:fld id="{86CB4B4D-7CA3-9044-876B-883B54F8677D}" type="slidenum">
              <a:rPr lang="en-US" altLang="ja-JP" smtClean="0"/>
              <a:t>20</a:t>
            </a:fld>
            <a:endParaRPr lang="ja-JP" altLang="en-US"/>
          </a:p>
        </p:txBody>
      </p:sp>
    </p:spTree>
    <p:extLst>
      <p:ext uri="{BB962C8B-B14F-4D97-AF65-F5344CB8AC3E}">
        <p14:creationId xmlns:p14="http://schemas.microsoft.com/office/powerpoint/2010/main" val="34947453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6633-34BE-337E-BFC6-4CBD2BF5D40F}"/>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2FD21D2E-E778-0337-3B31-C18D20C39B37}"/>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F15E70F4-8013-96D9-312F-A95BF356DDEA}"/>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F91902E0-B9CB-FABF-F842-1BF48B0E0C6C}"/>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792ACCCD-1D2B-9722-5D80-BF00B7818FFA}"/>
              </a:ext>
            </a:extLst>
          </p:cNvPr>
          <p:cNvSpPr txBox="1"/>
          <p:nvPr/>
        </p:nvSpPr>
        <p:spPr>
          <a:xfrm>
            <a:off x="180818" y="3562043"/>
            <a:ext cx="7848600" cy="142295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1</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err="1">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入力するニューロンの数</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lnSpc>
                <a:spcPct val="130000"/>
              </a:lnSpc>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err="1">
                <a:latin typeface="Courier New" panose="02070309020205020404" pitchFamily="49" charset="0"/>
                <a:ea typeface="Meiryo" panose="020B0604030504040204" pitchFamily="34" charset="-128"/>
                <a:cs typeface="Courier New" panose="02070309020205020404" pitchFamily="49" charset="0"/>
              </a:rPr>
              <a:t>Dence</a:t>
            </a:r>
            <a:r>
              <a:rPr lang="ja-JP" altLang="en-US" sz="1600" b="1">
                <a:latin typeface="Courier New" panose="02070309020205020404" pitchFamily="49" charset="0"/>
                <a:ea typeface="Meiryo" panose="020B0604030504040204" pitchFamily="34" charset="-128"/>
                <a:cs typeface="Courier New" panose="02070309020205020404" pitchFamily="49" charset="0"/>
              </a:rPr>
              <a:t>は「全結合」（</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前のニューロンと後ろのニューロンを全て接続する</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p>
        </p:txBody>
      </p:sp>
      <p:sp>
        <p:nvSpPr>
          <p:cNvPr id="6" name="正方形/長方形 5">
            <a:extLst>
              <a:ext uri="{FF2B5EF4-FFF2-40B4-BE49-F238E27FC236}">
                <a16:creationId xmlns:a16="http://schemas.microsoft.com/office/drawing/2014/main" id="{33BD4C89-F53A-7B47-31A9-E163228D9A0A}"/>
              </a:ext>
            </a:extLst>
          </p:cNvPr>
          <p:cNvSpPr/>
          <p:nvPr/>
        </p:nvSpPr>
        <p:spPr>
          <a:xfrm>
            <a:off x="241697" y="1521750"/>
            <a:ext cx="5244703"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B587BFF7-6C1F-8041-0B18-415CA5B2CE94}"/>
              </a:ext>
            </a:extLst>
          </p:cNvPr>
          <p:cNvCxnSpPr>
            <a:cxnSpLocks/>
          </p:cNvCxnSpPr>
          <p:nvPr/>
        </p:nvCxnSpPr>
        <p:spPr>
          <a:xfrm>
            <a:off x="878386" y="1792079"/>
            <a:ext cx="720291" cy="16916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正方形/長方形 9">
            <a:extLst>
              <a:ext uri="{FF2B5EF4-FFF2-40B4-BE49-F238E27FC236}">
                <a16:creationId xmlns:a16="http://schemas.microsoft.com/office/drawing/2014/main" id="{4AD1F188-51A2-2788-6A03-98BB69D8F181}"/>
              </a:ext>
            </a:extLst>
          </p:cNvPr>
          <p:cNvSpPr/>
          <p:nvPr/>
        </p:nvSpPr>
        <p:spPr>
          <a:xfrm>
            <a:off x="3639164" y="3986871"/>
            <a:ext cx="4160489" cy="30480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619B0B6-8D09-BB06-2EDF-31A17F8CCAC2}"/>
              </a:ext>
            </a:extLst>
          </p:cNvPr>
          <p:cNvSpPr txBox="1"/>
          <p:nvPr/>
        </p:nvSpPr>
        <p:spPr>
          <a:xfrm>
            <a:off x="5035757" y="4273520"/>
            <a:ext cx="3108543" cy="307777"/>
          </a:xfrm>
          <a:prstGeom prst="rect">
            <a:avLst/>
          </a:prstGeom>
          <a:noFill/>
        </p:spPr>
        <p:txBody>
          <a:bodyPr wrap="none" rtlCol="0">
            <a:spAutoFit/>
          </a:bodyPr>
          <a:lstStyle/>
          <a:p>
            <a:r>
              <a:rPr kumimoji="1" lang="ja-JP" altLang="en-US" sz="1400" b="1">
                <a:solidFill>
                  <a:srgbClr val="00B0F0"/>
                </a:solidFill>
              </a:rPr>
              <a:t>前の行で指定しているので省略可能</a:t>
            </a:r>
          </a:p>
        </p:txBody>
      </p:sp>
      <p:sp>
        <p:nvSpPr>
          <p:cNvPr id="4" name="Denseは全ての入力が全てのニューロンと結合している状態(=全結合層という)">
            <a:extLst>
              <a:ext uri="{FF2B5EF4-FFF2-40B4-BE49-F238E27FC236}">
                <a16:creationId xmlns:a16="http://schemas.microsoft.com/office/drawing/2014/main" id="{836EA093-AA6E-755E-4BAA-77DB6F20D3C9}"/>
              </a:ext>
            </a:extLst>
          </p:cNvPr>
          <p:cNvSpPr txBox="1"/>
          <p:nvPr/>
        </p:nvSpPr>
        <p:spPr>
          <a:xfrm>
            <a:off x="5616721" y="1369977"/>
            <a:ext cx="3518424" cy="530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200"/>
            </a:lvl1pPr>
          </a:lstStyle>
          <a:p>
            <a:r>
              <a:rPr sz="1600" b="1" dirty="0" err="1">
                <a:latin typeface="Meiryo" panose="020B0604030504040204" pitchFamily="34" charset="-128"/>
                <a:ea typeface="Meiryo" panose="020B0604030504040204" pitchFamily="34" charset="-128"/>
              </a:rPr>
              <a:t>Denseは全ての入力が全てのニューロンと結合している状態</a:t>
            </a:r>
            <a:r>
              <a:rPr sz="1600" b="1" dirty="0">
                <a:latin typeface="Meiryo" panose="020B0604030504040204" pitchFamily="34" charset="-128"/>
                <a:ea typeface="Meiryo" panose="020B0604030504040204" pitchFamily="34" charset="-128"/>
              </a:rPr>
              <a:t>(=</a:t>
            </a:r>
            <a:r>
              <a:rPr sz="1600" b="1" dirty="0" err="1">
                <a:latin typeface="Meiryo" panose="020B0604030504040204" pitchFamily="34" charset="-128"/>
                <a:ea typeface="Meiryo" panose="020B0604030504040204" pitchFamily="34" charset="-128"/>
              </a:rPr>
              <a:t>全結合層</a:t>
            </a:r>
            <a:r>
              <a:rPr sz="1600" b="1" dirty="0">
                <a:latin typeface="Meiryo" panose="020B0604030504040204" pitchFamily="34" charset="-128"/>
                <a:ea typeface="Meiryo" panose="020B0604030504040204" pitchFamily="34" charset="-128"/>
              </a:rPr>
              <a:t>)</a:t>
            </a:r>
          </a:p>
        </p:txBody>
      </p:sp>
      <p:grpSp>
        <p:nvGrpSpPr>
          <p:cNvPr id="8" name="グループ">
            <a:extLst>
              <a:ext uri="{FF2B5EF4-FFF2-40B4-BE49-F238E27FC236}">
                <a16:creationId xmlns:a16="http://schemas.microsoft.com/office/drawing/2014/main" id="{AAD6AE8F-7312-4BC1-D39E-EC6785B3C08C}"/>
              </a:ext>
            </a:extLst>
          </p:cNvPr>
          <p:cNvGrpSpPr/>
          <p:nvPr/>
        </p:nvGrpSpPr>
        <p:grpSpPr>
          <a:xfrm>
            <a:off x="5853177" y="2296149"/>
            <a:ext cx="1143000" cy="956517"/>
            <a:chOff x="0" y="0"/>
            <a:chExt cx="2698984" cy="2182283"/>
          </a:xfrm>
        </p:grpSpPr>
        <p:sp>
          <p:nvSpPr>
            <p:cNvPr id="9" name="楕円">
              <a:extLst>
                <a:ext uri="{FF2B5EF4-FFF2-40B4-BE49-F238E27FC236}">
                  <a16:creationId xmlns:a16="http://schemas.microsoft.com/office/drawing/2014/main" id="{87D3F816-FE3D-3801-5C83-9B191AFF5EF5}"/>
                </a:ext>
              </a:extLst>
            </p:cNvPr>
            <p:cNvSpPr/>
            <p:nvPr/>
          </p:nvSpPr>
          <p:spPr>
            <a:xfrm>
              <a:off x="0" y="0"/>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3" name="楕円">
              <a:extLst>
                <a:ext uri="{FF2B5EF4-FFF2-40B4-BE49-F238E27FC236}">
                  <a16:creationId xmlns:a16="http://schemas.microsoft.com/office/drawing/2014/main" id="{9CBEEBCC-7657-2A99-1313-6EA24F6CCB6D}"/>
                </a:ext>
              </a:extLst>
            </p:cNvPr>
            <p:cNvSpPr/>
            <p:nvPr/>
          </p:nvSpPr>
          <p:spPr>
            <a:xfrm>
              <a:off x="0" y="808091"/>
              <a:ext cx="585468"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4" name="楕円">
              <a:extLst>
                <a:ext uri="{FF2B5EF4-FFF2-40B4-BE49-F238E27FC236}">
                  <a16:creationId xmlns:a16="http://schemas.microsoft.com/office/drawing/2014/main" id="{C0D892A9-8A91-894F-3D9B-09CA207C6BEF}"/>
                </a:ext>
              </a:extLst>
            </p:cNvPr>
            <p:cNvSpPr/>
            <p:nvPr/>
          </p:nvSpPr>
          <p:spPr>
            <a:xfrm>
              <a:off x="0" y="1616183"/>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6" name="楕円">
              <a:extLst>
                <a:ext uri="{FF2B5EF4-FFF2-40B4-BE49-F238E27FC236}">
                  <a16:creationId xmlns:a16="http://schemas.microsoft.com/office/drawing/2014/main" id="{513457DB-BF61-1B13-46B0-FE9B4BD6F5DD}"/>
                </a:ext>
              </a:extLst>
            </p:cNvPr>
            <p:cNvSpPr/>
            <p:nvPr/>
          </p:nvSpPr>
          <p:spPr>
            <a:xfrm>
              <a:off x="2113517" y="0"/>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7" name="楕円">
              <a:extLst>
                <a:ext uri="{FF2B5EF4-FFF2-40B4-BE49-F238E27FC236}">
                  <a16:creationId xmlns:a16="http://schemas.microsoft.com/office/drawing/2014/main" id="{965117FF-76B3-41C9-0AF3-E495A9EC9D11}"/>
                </a:ext>
              </a:extLst>
            </p:cNvPr>
            <p:cNvSpPr/>
            <p:nvPr/>
          </p:nvSpPr>
          <p:spPr>
            <a:xfrm>
              <a:off x="2113517" y="808091"/>
              <a:ext cx="585468"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8" name="楕円">
              <a:extLst>
                <a:ext uri="{FF2B5EF4-FFF2-40B4-BE49-F238E27FC236}">
                  <a16:creationId xmlns:a16="http://schemas.microsoft.com/office/drawing/2014/main" id="{81246203-9DF7-581E-01F8-48A461686C45}"/>
                </a:ext>
              </a:extLst>
            </p:cNvPr>
            <p:cNvSpPr/>
            <p:nvPr/>
          </p:nvSpPr>
          <p:spPr>
            <a:xfrm>
              <a:off x="2113517" y="1616183"/>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9" name="線">
              <a:extLst>
                <a:ext uri="{FF2B5EF4-FFF2-40B4-BE49-F238E27FC236}">
                  <a16:creationId xmlns:a16="http://schemas.microsoft.com/office/drawing/2014/main" id="{30E4B68F-A449-BF65-A672-928741CF2BB2}"/>
                </a:ext>
              </a:extLst>
            </p:cNvPr>
            <p:cNvSpPr/>
            <p:nvPr/>
          </p:nvSpPr>
          <p:spPr>
            <a:xfrm flipV="1">
              <a:off x="600977" y="284743"/>
              <a:ext cx="1484892" cy="159999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0" name="線">
              <a:extLst>
                <a:ext uri="{FF2B5EF4-FFF2-40B4-BE49-F238E27FC236}">
                  <a16:creationId xmlns:a16="http://schemas.microsoft.com/office/drawing/2014/main" id="{FA3E51D9-EA87-2FBA-D7C2-6959391A37D4}"/>
                </a:ext>
              </a:extLst>
            </p:cNvPr>
            <p:cNvSpPr/>
            <p:nvPr/>
          </p:nvSpPr>
          <p:spPr>
            <a:xfrm>
              <a:off x="590695" y="1899233"/>
              <a:ext cx="150545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1" name="線">
              <a:extLst>
                <a:ext uri="{FF2B5EF4-FFF2-40B4-BE49-F238E27FC236}">
                  <a16:creationId xmlns:a16="http://schemas.microsoft.com/office/drawing/2014/main" id="{D5D2C733-9B41-DEEE-26AC-81C54741FF4D}"/>
                </a:ext>
              </a:extLst>
            </p:cNvPr>
            <p:cNvSpPr/>
            <p:nvPr/>
          </p:nvSpPr>
          <p:spPr>
            <a:xfrm>
              <a:off x="590695" y="259162"/>
              <a:ext cx="1505456" cy="1663960"/>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2" name="線">
              <a:extLst>
                <a:ext uri="{FF2B5EF4-FFF2-40B4-BE49-F238E27FC236}">
                  <a16:creationId xmlns:a16="http://schemas.microsoft.com/office/drawing/2014/main" id="{74D880FA-3AC0-AC37-0640-BB7886EA526B}"/>
                </a:ext>
              </a:extLst>
            </p:cNvPr>
            <p:cNvSpPr/>
            <p:nvPr/>
          </p:nvSpPr>
          <p:spPr>
            <a:xfrm>
              <a:off x="590695" y="1091141"/>
              <a:ext cx="150545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3" name="線">
              <a:extLst>
                <a:ext uri="{FF2B5EF4-FFF2-40B4-BE49-F238E27FC236}">
                  <a16:creationId xmlns:a16="http://schemas.microsoft.com/office/drawing/2014/main" id="{5B5EF1C7-A38B-59F6-73A5-B9437CD761F9}"/>
                </a:ext>
              </a:extLst>
            </p:cNvPr>
            <p:cNvSpPr/>
            <p:nvPr/>
          </p:nvSpPr>
          <p:spPr>
            <a:xfrm>
              <a:off x="590695" y="283050"/>
              <a:ext cx="150545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4" name="線">
              <a:extLst>
                <a:ext uri="{FF2B5EF4-FFF2-40B4-BE49-F238E27FC236}">
                  <a16:creationId xmlns:a16="http://schemas.microsoft.com/office/drawing/2014/main" id="{A4713C89-17FB-4558-FAD2-9585475E46C3}"/>
                </a:ext>
              </a:extLst>
            </p:cNvPr>
            <p:cNvSpPr/>
            <p:nvPr/>
          </p:nvSpPr>
          <p:spPr>
            <a:xfrm>
              <a:off x="590694" y="283050"/>
              <a:ext cx="1493369" cy="80962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5" name="線">
              <a:extLst>
                <a:ext uri="{FF2B5EF4-FFF2-40B4-BE49-F238E27FC236}">
                  <a16:creationId xmlns:a16="http://schemas.microsoft.com/office/drawing/2014/main" id="{B154D9AF-7D2F-B16F-7F4F-4850B07FBB8E}"/>
                </a:ext>
              </a:extLst>
            </p:cNvPr>
            <p:cNvSpPr/>
            <p:nvPr/>
          </p:nvSpPr>
          <p:spPr>
            <a:xfrm>
              <a:off x="590694" y="1089611"/>
              <a:ext cx="1493369" cy="80962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6" name="線">
              <a:extLst>
                <a:ext uri="{FF2B5EF4-FFF2-40B4-BE49-F238E27FC236}">
                  <a16:creationId xmlns:a16="http://schemas.microsoft.com/office/drawing/2014/main" id="{2C04DCC7-C67C-108E-A0E4-2C1679892C5A}"/>
                </a:ext>
              </a:extLst>
            </p:cNvPr>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7" name="線">
              <a:extLst>
                <a:ext uri="{FF2B5EF4-FFF2-40B4-BE49-F238E27FC236}">
                  <a16:creationId xmlns:a16="http://schemas.microsoft.com/office/drawing/2014/main" id="{A81DB1BB-6938-24E0-BFE5-882A4D0C0327}"/>
                </a:ext>
              </a:extLst>
            </p:cNvPr>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grpSp>
      <p:grpSp>
        <p:nvGrpSpPr>
          <p:cNvPr id="28" name="グループ">
            <a:extLst>
              <a:ext uri="{FF2B5EF4-FFF2-40B4-BE49-F238E27FC236}">
                <a16:creationId xmlns:a16="http://schemas.microsoft.com/office/drawing/2014/main" id="{6D56A0FC-EC87-E6EA-0079-23739E1DAE61}"/>
              </a:ext>
            </a:extLst>
          </p:cNvPr>
          <p:cNvGrpSpPr/>
          <p:nvPr/>
        </p:nvGrpSpPr>
        <p:grpSpPr>
          <a:xfrm>
            <a:off x="7646227" y="2337460"/>
            <a:ext cx="1048364" cy="904662"/>
            <a:chOff x="0" y="0"/>
            <a:chExt cx="2698985" cy="2182283"/>
          </a:xfrm>
        </p:grpSpPr>
        <p:sp>
          <p:nvSpPr>
            <p:cNvPr id="29" name="楕円">
              <a:extLst>
                <a:ext uri="{FF2B5EF4-FFF2-40B4-BE49-F238E27FC236}">
                  <a16:creationId xmlns:a16="http://schemas.microsoft.com/office/drawing/2014/main" id="{814599F1-FBA2-B098-D8DC-CC28D9BC7A69}"/>
                </a:ext>
              </a:extLst>
            </p:cNvPr>
            <p:cNvSpPr/>
            <p:nvPr/>
          </p:nvSpPr>
          <p:spPr>
            <a:xfrm>
              <a:off x="0" y="0"/>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0" name="楕円">
              <a:extLst>
                <a:ext uri="{FF2B5EF4-FFF2-40B4-BE49-F238E27FC236}">
                  <a16:creationId xmlns:a16="http://schemas.microsoft.com/office/drawing/2014/main" id="{1E623A29-D8CE-6993-EFFD-B9E10C2215F9}"/>
                </a:ext>
              </a:extLst>
            </p:cNvPr>
            <p:cNvSpPr/>
            <p:nvPr/>
          </p:nvSpPr>
          <p:spPr>
            <a:xfrm>
              <a:off x="0" y="808091"/>
              <a:ext cx="585468"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1" name="楕円">
              <a:extLst>
                <a:ext uri="{FF2B5EF4-FFF2-40B4-BE49-F238E27FC236}">
                  <a16:creationId xmlns:a16="http://schemas.microsoft.com/office/drawing/2014/main" id="{5D5BC60B-4C89-4900-4CE6-F3E1D2DFC98A}"/>
                </a:ext>
              </a:extLst>
            </p:cNvPr>
            <p:cNvSpPr/>
            <p:nvPr/>
          </p:nvSpPr>
          <p:spPr>
            <a:xfrm>
              <a:off x="0" y="1616183"/>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2" name="楕円">
              <a:extLst>
                <a:ext uri="{FF2B5EF4-FFF2-40B4-BE49-F238E27FC236}">
                  <a16:creationId xmlns:a16="http://schemas.microsoft.com/office/drawing/2014/main" id="{AF902878-B10A-E1A8-44C1-60CECB714EDC}"/>
                </a:ext>
              </a:extLst>
            </p:cNvPr>
            <p:cNvSpPr/>
            <p:nvPr/>
          </p:nvSpPr>
          <p:spPr>
            <a:xfrm>
              <a:off x="2113517" y="0"/>
              <a:ext cx="585469"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3" name="楕円">
              <a:extLst>
                <a:ext uri="{FF2B5EF4-FFF2-40B4-BE49-F238E27FC236}">
                  <a16:creationId xmlns:a16="http://schemas.microsoft.com/office/drawing/2014/main" id="{E1FD8C23-98F7-FC7E-5D28-F1A7B14C2A7D}"/>
                </a:ext>
              </a:extLst>
            </p:cNvPr>
            <p:cNvSpPr/>
            <p:nvPr/>
          </p:nvSpPr>
          <p:spPr>
            <a:xfrm>
              <a:off x="2113517" y="808091"/>
              <a:ext cx="585469"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4" name="楕円">
              <a:extLst>
                <a:ext uri="{FF2B5EF4-FFF2-40B4-BE49-F238E27FC236}">
                  <a16:creationId xmlns:a16="http://schemas.microsoft.com/office/drawing/2014/main" id="{A67B4C8A-5839-96A3-CE10-91A8C2F5D4D5}"/>
                </a:ext>
              </a:extLst>
            </p:cNvPr>
            <p:cNvSpPr/>
            <p:nvPr/>
          </p:nvSpPr>
          <p:spPr>
            <a:xfrm>
              <a:off x="2113517" y="1616183"/>
              <a:ext cx="585469"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5" name="線">
              <a:extLst>
                <a:ext uri="{FF2B5EF4-FFF2-40B4-BE49-F238E27FC236}">
                  <a16:creationId xmlns:a16="http://schemas.microsoft.com/office/drawing/2014/main" id="{F7DCD298-96E8-B1DF-CE1F-CCBB306CD946}"/>
                </a:ext>
              </a:extLst>
            </p:cNvPr>
            <p:cNvSpPr/>
            <p:nvPr/>
          </p:nvSpPr>
          <p:spPr>
            <a:xfrm flipV="1">
              <a:off x="600976" y="284743"/>
              <a:ext cx="1484893" cy="159999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36" name="線">
              <a:extLst>
                <a:ext uri="{FF2B5EF4-FFF2-40B4-BE49-F238E27FC236}">
                  <a16:creationId xmlns:a16="http://schemas.microsoft.com/office/drawing/2014/main" id="{5EC1AD2B-40C8-C8D7-EA2B-891E96C66611}"/>
                </a:ext>
              </a:extLst>
            </p:cNvPr>
            <p:cNvSpPr/>
            <p:nvPr/>
          </p:nvSpPr>
          <p:spPr>
            <a:xfrm>
              <a:off x="590695" y="283050"/>
              <a:ext cx="1505457"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38" name="線">
              <a:extLst>
                <a:ext uri="{FF2B5EF4-FFF2-40B4-BE49-F238E27FC236}">
                  <a16:creationId xmlns:a16="http://schemas.microsoft.com/office/drawing/2014/main" id="{32A1BAC1-4666-8BB5-4CBB-B23E109E283F}"/>
                </a:ext>
              </a:extLst>
            </p:cNvPr>
            <p:cNvSpPr/>
            <p:nvPr/>
          </p:nvSpPr>
          <p:spPr>
            <a:xfrm>
              <a:off x="590695" y="283050"/>
              <a:ext cx="1493368" cy="80962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39" name="線">
              <a:extLst>
                <a:ext uri="{FF2B5EF4-FFF2-40B4-BE49-F238E27FC236}">
                  <a16:creationId xmlns:a16="http://schemas.microsoft.com/office/drawing/2014/main" id="{2692B7F5-5647-CA1C-216F-2F93C4CF8F07}"/>
                </a:ext>
              </a:extLst>
            </p:cNvPr>
            <p:cNvSpPr/>
            <p:nvPr/>
          </p:nvSpPr>
          <p:spPr>
            <a:xfrm>
              <a:off x="590695" y="1089611"/>
              <a:ext cx="1493368" cy="80962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40" name="線">
              <a:extLst>
                <a:ext uri="{FF2B5EF4-FFF2-40B4-BE49-F238E27FC236}">
                  <a16:creationId xmlns:a16="http://schemas.microsoft.com/office/drawing/2014/main" id="{1C191B22-4B72-873E-60C5-892F460AEA67}"/>
                </a:ext>
              </a:extLst>
            </p:cNvPr>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41" name="線">
              <a:extLst>
                <a:ext uri="{FF2B5EF4-FFF2-40B4-BE49-F238E27FC236}">
                  <a16:creationId xmlns:a16="http://schemas.microsoft.com/office/drawing/2014/main" id="{EE443BF6-3041-362E-09BF-64555A95A9C0}"/>
                </a:ext>
              </a:extLst>
            </p:cNvPr>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grpSp>
      <p:sp>
        <p:nvSpPr>
          <p:cNvPr id="42" name="全結合層">
            <a:extLst>
              <a:ext uri="{FF2B5EF4-FFF2-40B4-BE49-F238E27FC236}">
                <a16:creationId xmlns:a16="http://schemas.microsoft.com/office/drawing/2014/main" id="{3B25E57E-1589-F788-F89F-95D2BAF55E3B}"/>
              </a:ext>
            </a:extLst>
          </p:cNvPr>
          <p:cNvSpPr txBox="1"/>
          <p:nvPr/>
        </p:nvSpPr>
        <p:spPr>
          <a:xfrm>
            <a:off x="5996354" y="1972938"/>
            <a:ext cx="846386" cy="280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dirty="0" err="1"/>
              <a:t>全結合層</a:t>
            </a:r>
            <a:endParaRPr sz="1575" dirty="0"/>
          </a:p>
        </p:txBody>
      </p:sp>
      <p:sp>
        <p:nvSpPr>
          <p:cNvPr id="43" name="非全結合層">
            <a:extLst>
              <a:ext uri="{FF2B5EF4-FFF2-40B4-BE49-F238E27FC236}">
                <a16:creationId xmlns:a16="http://schemas.microsoft.com/office/drawing/2014/main" id="{E562D78A-CABD-F11B-F124-D24A7CD7540F}"/>
              </a:ext>
            </a:extLst>
          </p:cNvPr>
          <p:cNvSpPr txBox="1"/>
          <p:nvPr/>
        </p:nvSpPr>
        <p:spPr>
          <a:xfrm>
            <a:off x="7620118" y="1949284"/>
            <a:ext cx="1048364" cy="280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dirty="0" err="1"/>
              <a:t>非全結合層</a:t>
            </a:r>
            <a:endParaRPr sz="1575" dirty="0"/>
          </a:p>
        </p:txBody>
      </p:sp>
      <p:sp>
        <p:nvSpPr>
          <p:cNvPr id="46" name="①学習モデルの選択(今回は線形回帰)…">
            <a:extLst>
              <a:ext uri="{FF2B5EF4-FFF2-40B4-BE49-F238E27FC236}">
                <a16:creationId xmlns:a16="http://schemas.microsoft.com/office/drawing/2014/main" id="{098AB441-521B-F9C6-FD58-D2881AD1E5AE}"/>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47" name="①学習モデルの選択…">
            <a:extLst>
              <a:ext uri="{FF2B5EF4-FFF2-40B4-BE49-F238E27FC236}">
                <a16:creationId xmlns:a16="http://schemas.microsoft.com/office/drawing/2014/main" id="{5DC686A3-9D89-BC7E-7EC0-4180B8149B9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30ADE5ED-3666-7D7D-9BEE-E0F660925F2A}"/>
              </a:ext>
            </a:extLst>
          </p:cNvPr>
          <p:cNvSpPr>
            <a:spLocks noGrp="1"/>
          </p:cNvSpPr>
          <p:nvPr>
            <p:ph type="sldNum" sz="quarter" idx="2"/>
          </p:nvPr>
        </p:nvSpPr>
        <p:spPr/>
        <p:txBody>
          <a:bodyPr/>
          <a:lstStyle/>
          <a:p>
            <a:fld id="{86CB4B4D-7CA3-9044-876B-883B54F8677D}" type="slidenum">
              <a:rPr lang="en-US" altLang="ja-JP" smtClean="0"/>
              <a:t>21</a:t>
            </a:fld>
            <a:endParaRPr lang="ja-JP" altLang="en-US"/>
          </a:p>
        </p:txBody>
      </p:sp>
    </p:spTree>
    <p:extLst>
      <p:ext uri="{BB962C8B-B14F-4D97-AF65-F5344CB8AC3E}">
        <p14:creationId xmlns:p14="http://schemas.microsoft.com/office/powerpoint/2010/main" val="32096217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C93C0-D9A3-065D-A322-560517AC0B3D}"/>
            </a:ext>
          </a:extLst>
        </p:cNvPr>
        <p:cNvGrpSpPr/>
        <p:nvPr/>
      </p:nvGrpSpPr>
      <p:grpSpPr>
        <a:xfrm>
          <a:off x="0" y="0"/>
          <a:ext cx="0" cy="0"/>
          <a:chOff x="0" y="0"/>
          <a:chExt cx="0" cy="0"/>
        </a:xfrm>
      </p:grpSpPr>
      <p:sp>
        <p:nvSpPr>
          <p:cNvPr id="109" name="正方形/長方形 108">
            <a:extLst>
              <a:ext uri="{FF2B5EF4-FFF2-40B4-BE49-F238E27FC236}">
                <a16:creationId xmlns:a16="http://schemas.microsoft.com/office/drawing/2014/main" id="{69B7E98E-F709-888E-B6FD-F0E868425812}"/>
              </a:ext>
            </a:extLst>
          </p:cNvPr>
          <p:cNvSpPr/>
          <p:nvPr/>
        </p:nvSpPr>
        <p:spPr>
          <a:xfrm>
            <a:off x="7846808" y="1239987"/>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35B26886-2871-E89C-6496-8F8FC53A5D39}"/>
              </a:ext>
            </a:extLst>
          </p:cNvPr>
          <p:cNvSpPr/>
          <p:nvPr/>
        </p:nvSpPr>
        <p:spPr>
          <a:xfrm>
            <a:off x="5729131" y="1239986"/>
            <a:ext cx="2043270" cy="2196472"/>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C9F12ED-092E-5B54-3DAD-6ED7481E1DC9}"/>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DE201A8-95D8-C0FC-98E5-F7CDCC3E3E27}"/>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E10CFB1A-9471-0869-2028-6017C9F1566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ED63B0CE-9342-982B-BC25-468DE1E82D19}"/>
              </a:ext>
            </a:extLst>
          </p:cNvPr>
          <p:cNvSpPr txBox="1"/>
          <p:nvPr/>
        </p:nvSpPr>
        <p:spPr>
          <a:xfrm>
            <a:off x="180818" y="3562043"/>
            <a:ext cx="7679358" cy="142295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u="sng">
                <a:solidFill>
                  <a:srgbClr val="FF0000"/>
                </a:solidFill>
                <a:latin typeface="Courier New" panose="02070309020205020404" pitchFamily="49" charset="0"/>
                <a:ea typeface="Meiryo" panose="020B0604030504040204" pitchFamily="34" charset="-128"/>
                <a:cs typeface="Courier New" panose="02070309020205020404" pitchFamily="49" charset="0"/>
              </a:rPr>
              <a:t>1</a:t>
            </a:r>
            <a:r>
              <a:rPr lang="ja-JP" altLang="en-US" sz="1600"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err="1">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入力するニューロン数</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p>
          <a:p>
            <a:pPr algn="l" defTabSz="825500" rtl="0" hangingPunct="0">
              <a:lnSpc>
                <a:spcPct val="130000"/>
              </a:lnSpc>
            </a:pPr>
            <a:r>
              <a:rPr lang="ja-JP" altLang="en-US" sz="1600" b="1" kern="100">
                <a:latin typeface="Courier New" panose="02070309020205020404" pitchFamily="49" charset="0"/>
                <a:ea typeface="Meiryo" panose="020B0604030504040204" pitchFamily="34" charset="-128"/>
                <a:cs typeface="Courier New" panose="02070309020205020404" pitchFamily="49" charset="0"/>
              </a:rPr>
              <a:t>　　　　</a:t>
            </a:r>
            <a:r>
              <a:rPr lang="ja-JP" altLang="en-US"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lnSpc>
                <a:spcPct val="130000"/>
              </a:lnSpc>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err="1">
                <a:latin typeface="Courier New" panose="02070309020205020404" pitchFamily="49" charset="0"/>
                <a:ea typeface="Meiryo" panose="020B0604030504040204" pitchFamily="34" charset="-128"/>
                <a:cs typeface="Courier New" panose="02070309020205020404" pitchFamily="49" charset="0"/>
              </a:rPr>
              <a:t>Dence</a:t>
            </a:r>
            <a:r>
              <a:rPr lang="ja-JP" altLang="en-US" sz="1600" b="1">
                <a:latin typeface="Courier New" panose="02070309020205020404" pitchFamily="49" charset="0"/>
                <a:ea typeface="Meiryo" panose="020B0604030504040204" pitchFamily="34" charset="-128"/>
                <a:cs typeface="Courier New" panose="02070309020205020404" pitchFamily="49" charset="0"/>
              </a:rPr>
              <a:t>は「全結合」（</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前のニューロンと後ろのニューロンを全て接続する</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p>
        </p:txBody>
      </p:sp>
      <p:sp>
        <p:nvSpPr>
          <p:cNvPr id="6" name="正方形/長方形 5">
            <a:extLst>
              <a:ext uri="{FF2B5EF4-FFF2-40B4-BE49-F238E27FC236}">
                <a16:creationId xmlns:a16="http://schemas.microsoft.com/office/drawing/2014/main" id="{0D4EF942-5DFA-6537-FFE1-92A37EFB8505}"/>
              </a:ext>
            </a:extLst>
          </p:cNvPr>
          <p:cNvSpPr/>
          <p:nvPr/>
        </p:nvSpPr>
        <p:spPr>
          <a:xfrm>
            <a:off x="241697" y="1521750"/>
            <a:ext cx="5244703"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401F4236-37C8-13DD-399D-8FA256D6EAB7}"/>
              </a:ext>
            </a:extLst>
          </p:cNvPr>
          <p:cNvCxnSpPr>
            <a:cxnSpLocks/>
          </p:cNvCxnSpPr>
          <p:nvPr/>
        </p:nvCxnSpPr>
        <p:spPr>
          <a:xfrm>
            <a:off x="878386" y="1792079"/>
            <a:ext cx="720291" cy="16916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正方形/長方形 9">
            <a:extLst>
              <a:ext uri="{FF2B5EF4-FFF2-40B4-BE49-F238E27FC236}">
                <a16:creationId xmlns:a16="http://schemas.microsoft.com/office/drawing/2014/main" id="{911354F4-EE9E-2B73-2DF9-2417B343FCF0}"/>
              </a:ext>
            </a:extLst>
          </p:cNvPr>
          <p:cNvSpPr/>
          <p:nvPr/>
        </p:nvSpPr>
        <p:spPr>
          <a:xfrm>
            <a:off x="3452426" y="3968402"/>
            <a:ext cx="3911333" cy="30480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5FA59F6-B14B-EEFB-04EB-436715EA96C7}"/>
              </a:ext>
            </a:extLst>
          </p:cNvPr>
          <p:cNvSpPr txBox="1"/>
          <p:nvPr/>
        </p:nvSpPr>
        <p:spPr>
          <a:xfrm>
            <a:off x="4447042" y="4236123"/>
            <a:ext cx="3108543" cy="307777"/>
          </a:xfrm>
          <a:prstGeom prst="rect">
            <a:avLst/>
          </a:prstGeom>
          <a:noFill/>
        </p:spPr>
        <p:txBody>
          <a:bodyPr wrap="none" rtlCol="0">
            <a:spAutoFit/>
          </a:bodyPr>
          <a:lstStyle/>
          <a:p>
            <a:r>
              <a:rPr kumimoji="1" lang="ja-JP" altLang="en-US" sz="1400" b="1">
                <a:solidFill>
                  <a:srgbClr val="00B0F0"/>
                </a:solidFill>
              </a:rPr>
              <a:t>前の行で指定しているので省略可能</a:t>
            </a:r>
          </a:p>
        </p:txBody>
      </p:sp>
      <p:sp>
        <p:nvSpPr>
          <p:cNvPr id="62" name="楕円">
            <a:extLst>
              <a:ext uri="{FF2B5EF4-FFF2-40B4-BE49-F238E27FC236}">
                <a16:creationId xmlns:a16="http://schemas.microsoft.com/office/drawing/2014/main" id="{6E9D7891-F919-80AD-AA6D-9ABD66438B90}"/>
              </a:ext>
            </a:extLst>
          </p:cNvPr>
          <p:cNvSpPr/>
          <p:nvPr/>
        </p:nvSpPr>
        <p:spPr>
          <a:xfrm>
            <a:off x="8318421" y="1527227"/>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 name="楕円">
            <a:extLst>
              <a:ext uri="{FF2B5EF4-FFF2-40B4-BE49-F238E27FC236}">
                <a16:creationId xmlns:a16="http://schemas.microsoft.com/office/drawing/2014/main" id="{BF54BD7D-9D41-12A3-2803-127DC764618E}"/>
              </a:ext>
            </a:extLst>
          </p:cNvPr>
          <p:cNvSpPr/>
          <p:nvPr/>
        </p:nvSpPr>
        <p:spPr>
          <a:xfrm>
            <a:off x="8318421" y="1865368"/>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4" name="楕円">
            <a:extLst>
              <a:ext uri="{FF2B5EF4-FFF2-40B4-BE49-F238E27FC236}">
                <a16:creationId xmlns:a16="http://schemas.microsoft.com/office/drawing/2014/main" id="{BBF4FBC4-563D-F23B-A44B-8F29369833EC}"/>
              </a:ext>
            </a:extLst>
          </p:cNvPr>
          <p:cNvSpPr/>
          <p:nvPr/>
        </p:nvSpPr>
        <p:spPr>
          <a:xfrm>
            <a:off x="8318421" y="2603559"/>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5" name="楕円">
            <a:extLst>
              <a:ext uri="{FF2B5EF4-FFF2-40B4-BE49-F238E27FC236}">
                <a16:creationId xmlns:a16="http://schemas.microsoft.com/office/drawing/2014/main" id="{E5461A77-676B-3AB9-3C90-6BFE918482F7}"/>
              </a:ext>
            </a:extLst>
          </p:cNvPr>
          <p:cNvSpPr/>
          <p:nvPr/>
        </p:nvSpPr>
        <p:spPr>
          <a:xfrm>
            <a:off x="8318421" y="294170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6" name="線">
            <a:extLst>
              <a:ext uri="{FF2B5EF4-FFF2-40B4-BE49-F238E27FC236}">
                <a16:creationId xmlns:a16="http://schemas.microsoft.com/office/drawing/2014/main" id="{8BE8F153-09C3-1F76-A6B2-F5DEA30C0F6C}"/>
              </a:ext>
            </a:extLst>
          </p:cNvPr>
          <p:cNvSpPr/>
          <p:nvPr/>
        </p:nvSpPr>
        <p:spPr>
          <a:xfrm>
            <a:off x="7555585" y="1705736"/>
            <a:ext cx="785316" cy="3228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7" name="線">
            <a:extLst>
              <a:ext uri="{FF2B5EF4-FFF2-40B4-BE49-F238E27FC236}">
                <a16:creationId xmlns:a16="http://schemas.microsoft.com/office/drawing/2014/main" id="{6696C7F7-CB92-F8BC-C0AA-54DEEFF71774}"/>
              </a:ext>
            </a:extLst>
          </p:cNvPr>
          <p:cNvSpPr/>
          <p:nvPr/>
        </p:nvSpPr>
        <p:spPr>
          <a:xfrm>
            <a:off x="7530217" y="1686772"/>
            <a:ext cx="769863" cy="629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8" name="線">
            <a:extLst>
              <a:ext uri="{FF2B5EF4-FFF2-40B4-BE49-F238E27FC236}">
                <a16:creationId xmlns:a16="http://schemas.microsoft.com/office/drawing/2014/main" id="{B353154E-4218-7A5D-10E8-AC318128A54F}"/>
              </a:ext>
            </a:extLst>
          </p:cNvPr>
          <p:cNvSpPr/>
          <p:nvPr/>
        </p:nvSpPr>
        <p:spPr>
          <a:xfrm>
            <a:off x="7525891" y="1687042"/>
            <a:ext cx="790788" cy="10074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9" name="線">
            <a:extLst>
              <a:ext uri="{FF2B5EF4-FFF2-40B4-BE49-F238E27FC236}">
                <a16:creationId xmlns:a16="http://schemas.microsoft.com/office/drawing/2014/main" id="{93A4002F-AD20-C772-BC2B-741AE9550408}"/>
              </a:ext>
            </a:extLst>
          </p:cNvPr>
          <p:cNvSpPr/>
          <p:nvPr/>
        </p:nvSpPr>
        <p:spPr>
          <a:xfrm>
            <a:off x="7543097" y="1708934"/>
            <a:ext cx="780598" cy="141176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70" name="線">
            <a:extLst>
              <a:ext uri="{FF2B5EF4-FFF2-40B4-BE49-F238E27FC236}">
                <a16:creationId xmlns:a16="http://schemas.microsoft.com/office/drawing/2014/main" id="{A211553C-35E9-E813-A861-0AD9D170FF3C}"/>
              </a:ext>
            </a:extLst>
          </p:cNvPr>
          <p:cNvSpPr/>
          <p:nvPr/>
        </p:nvSpPr>
        <p:spPr>
          <a:xfrm flipV="1">
            <a:off x="7525561" y="1705397"/>
            <a:ext cx="782670" cy="3068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71" name="1">
            <a:extLst>
              <a:ext uri="{FF2B5EF4-FFF2-40B4-BE49-F238E27FC236}">
                <a16:creationId xmlns:a16="http://schemas.microsoft.com/office/drawing/2014/main" id="{F3ECD1F3-56A8-4D45-B33F-EAE35F598EBD}"/>
              </a:ext>
            </a:extLst>
          </p:cNvPr>
          <p:cNvSpPr txBox="1"/>
          <p:nvPr/>
        </p:nvSpPr>
        <p:spPr>
          <a:xfrm>
            <a:off x="6126185" y="155439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72" name="2">
            <a:extLst>
              <a:ext uri="{FF2B5EF4-FFF2-40B4-BE49-F238E27FC236}">
                <a16:creationId xmlns:a16="http://schemas.microsoft.com/office/drawing/2014/main" id="{B2112AB1-A709-2183-8380-0525B6E452AA}"/>
              </a:ext>
            </a:extLst>
          </p:cNvPr>
          <p:cNvSpPr txBox="1"/>
          <p:nvPr/>
        </p:nvSpPr>
        <p:spPr>
          <a:xfrm>
            <a:off x="6126185" y="190775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73" name="4096">
            <a:extLst>
              <a:ext uri="{FF2B5EF4-FFF2-40B4-BE49-F238E27FC236}">
                <a16:creationId xmlns:a16="http://schemas.microsoft.com/office/drawing/2014/main" id="{51B46CD0-7C48-CD80-0A7D-38323FEB5C8A}"/>
              </a:ext>
            </a:extLst>
          </p:cNvPr>
          <p:cNvSpPr txBox="1"/>
          <p:nvPr/>
        </p:nvSpPr>
        <p:spPr>
          <a:xfrm>
            <a:off x="5812981" y="2927138"/>
            <a:ext cx="442429"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dirty="0">
                <a:solidFill>
                  <a:srgbClr val="FF0000"/>
                </a:solidFill>
              </a:rPr>
              <a:t>4096</a:t>
            </a:r>
          </a:p>
        </p:txBody>
      </p:sp>
      <p:sp>
        <p:nvSpPr>
          <p:cNvPr id="74" name="4095">
            <a:extLst>
              <a:ext uri="{FF2B5EF4-FFF2-40B4-BE49-F238E27FC236}">
                <a16:creationId xmlns:a16="http://schemas.microsoft.com/office/drawing/2014/main" id="{21C0885B-8CF1-0EED-A791-53360B7FCFB0}"/>
              </a:ext>
            </a:extLst>
          </p:cNvPr>
          <p:cNvSpPr txBox="1"/>
          <p:nvPr/>
        </p:nvSpPr>
        <p:spPr>
          <a:xfrm>
            <a:off x="5812982" y="2609680"/>
            <a:ext cx="442429"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dirty="0"/>
              <a:t>4095</a:t>
            </a:r>
          </a:p>
        </p:txBody>
      </p:sp>
      <p:sp>
        <p:nvSpPr>
          <p:cNvPr id="75" name="・">
            <a:extLst>
              <a:ext uri="{FF2B5EF4-FFF2-40B4-BE49-F238E27FC236}">
                <a16:creationId xmlns:a16="http://schemas.microsoft.com/office/drawing/2014/main" id="{C4FC8BD8-0FF6-345F-13F6-1C8788847FAB}"/>
              </a:ext>
            </a:extLst>
          </p:cNvPr>
          <p:cNvSpPr txBox="1"/>
          <p:nvPr/>
        </p:nvSpPr>
        <p:spPr>
          <a:xfrm>
            <a:off x="6559325" y="21846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76" name="・">
            <a:extLst>
              <a:ext uri="{FF2B5EF4-FFF2-40B4-BE49-F238E27FC236}">
                <a16:creationId xmlns:a16="http://schemas.microsoft.com/office/drawing/2014/main" id="{6B50EE52-D4C7-2181-0DA8-7297AC7110BF}"/>
              </a:ext>
            </a:extLst>
          </p:cNvPr>
          <p:cNvSpPr txBox="1"/>
          <p:nvPr/>
        </p:nvSpPr>
        <p:spPr>
          <a:xfrm>
            <a:off x="6559260" y="228568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77" name="・">
            <a:extLst>
              <a:ext uri="{FF2B5EF4-FFF2-40B4-BE49-F238E27FC236}">
                <a16:creationId xmlns:a16="http://schemas.microsoft.com/office/drawing/2014/main" id="{F727F5A4-EB76-CD6E-A1E3-7FA0C221F0F4}"/>
              </a:ext>
            </a:extLst>
          </p:cNvPr>
          <p:cNvSpPr txBox="1"/>
          <p:nvPr/>
        </p:nvSpPr>
        <p:spPr>
          <a:xfrm>
            <a:off x="6559325" y="23979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78" name="・">
            <a:extLst>
              <a:ext uri="{FF2B5EF4-FFF2-40B4-BE49-F238E27FC236}">
                <a16:creationId xmlns:a16="http://schemas.microsoft.com/office/drawing/2014/main" id="{54DACF39-609D-0369-4732-0E286EC09404}"/>
              </a:ext>
            </a:extLst>
          </p:cNvPr>
          <p:cNvSpPr txBox="1"/>
          <p:nvPr/>
        </p:nvSpPr>
        <p:spPr>
          <a:xfrm>
            <a:off x="8370634" y="21665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79" name="・">
            <a:extLst>
              <a:ext uri="{FF2B5EF4-FFF2-40B4-BE49-F238E27FC236}">
                <a16:creationId xmlns:a16="http://schemas.microsoft.com/office/drawing/2014/main" id="{8E8DB1CE-968A-732C-92E3-2666B12073A0}"/>
              </a:ext>
            </a:extLst>
          </p:cNvPr>
          <p:cNvSpPr txBox="1"/>
          <p:nvPr/>
        </p:nvSpPr>
        <p:spPr>
          <a:xfrm>
            <a:off x="8370634" y="22739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80" name="・">
            <a:extLst>
              <a:ext uri="{FF2B5EF4-FFF2-40B4-BE49-F238E27FC236}">
                <a16:creationId xmlns:a16="http://schemas.microsoft.com/office/drawing/2014/main" id="{04C83521-91A0-16EB-2DB2-47578862EBB4}"/>
              </a:ext>
            </a:extLst>
          </p:cNvPr>
          <p:cNvSpPr txBox="1"/>
          <p:nvPr/>
        </p:nvSpPr>
        <p:spPr>
          <a:xfrm>
            <a:off x="8370634" y="237993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81" name="1">
            <a:extLst>
              <a:ext uri="{FF2B5EF4-FFF2-40B4-BE49-F238E27FC236}">
                <a16:creationId xmlns:a16="http://schemas.microsoft.com/office/drawing/2014/main" id="{CC581693-D910-72B6-2F09-F18726C27363}"/>
              </a:ext>
            </a:extLst>
          </p:cNvPr>
          <p:cNvSpPr txBox="1"/>
          <p:nvPr/>
        </p:nvSpPr>
        <p:spPr>
          <a:xfrm>
            <a:off x="8745058" y="1544244"/>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dirty="0"/>
              <a:t>1</a:t>
            </a:r>
          </a:p>
        </p:txBody>
      </p:sp>
      <p:sp>
        <p:nvSpPr>
          <p:cNvPr id="82" name="2">
            <a:extLst>
              <a:ext uri="{FF2B5EF4-FFF2-40B4-BE49-F238E27FC236}">
                <a16:creationId xmlns:a16="http://schemas.microsoft.com/office/drawing/2014/main" id="{726E06C4-C485-4DA3-314D-454F459C8AAC}"/>
              </a:ext>
            </a:extLst>
          </p:cNvPr>
          <p:cNvSpPr txBox="1"/>
          <p:nvPr/>
        </p:nvSpPr>
        <p:spPr>
          <a:xfrm>
            <a:off x="8745058" y="1897603"/>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83" name="512">
            <a:extLst>
              <a:ext uri="{FF2B5EF4-FFF2-40B4-BE49-F238E27FC236}">
                <a16:creationId xmlns:a16="http://schemas.microsoft.com/office/drawing/2014/main" id="{9FA85432-C351-A07F-AAC7-5F44C4E168F6}"/>
              </a:ext>
            </a:extLst>
          </p:cNvPr>
          <p:cNvSpPr txBox="1"/>
          <p:nvPr/>
        </p:nvSpPr>
        <p:spPr>
          <a:xfrm>
            <a:off x="8721785" y="2952379"/>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dirty="0">
                <a:solidFill>
                  <a:srgbClr val="FF0000"/>
                </a:solidFill>
              </a:rPr>
              <a:t>512</a:t>
            </a:r>
          </a:p>
        </p:txBody>
      </p:sp>
      <p:sp>
        <p:nvSpPr>
          <p:cNvPr id="84" name="511">
            <a:extLst>
              <a:ext uri="{FF2B5EF4-FFF2-40B4-BE49-F238E27FC236}">
                <a16:creationId xmlns:a16="http://schemas.microsoft.com/office/drawing/2014/main" id="{61F3086D-F871-F77E-20CE-95B1C6C763B5}"/>
              </a:ext>
            </a:extLst>
          </p:cNvPr>
          <p:cNvSpPr txBox="1"/>
          <p:nvPr/>
        </p:nvSpPr>
        <p:spPr>
          <a:xfrm>
            <a:off x="8726360" y="2648940"/>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dirty="0"/>
              <a:t>511</a:t>
            </a:r>
          </a:p>
        </p:txBody>
      </p:sp>
      <p:sp>
        <p:nvSpPr>
          <p:cNvPr id="85" name="4096個">
            <a:extLst>
              <a:ext uri="{FF2B5EF4-FFF2-40B4-BE49-F238E27FC236}">
                <a16:creationId xmlns:a16="http://schemas.microsoft.com/office/drawing/2014/main" id="{758E5BDE-EB52-AFEA-5267-6B30F196171C}"/>
              </a:ext>
            </a:extLst>
          </p:cNvPr>
          <p:cNvSpPr txBox="1"/>
          <p:nvPr/>
        </p:nvSpPr>
        <p:spPr>
          <a:xfrm>
            <a:off x="6360366" y="1567318"/>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dirty="0"/>
              <a:t>(X:0, Y:0)</a:t>
            </a:r>
            <a:endParaRPr sz="1238" dirty="0"/>
          </a:p>
        </p:txBody>
      </p:sp>
      <p:sp>
        <p:nvSpPr>
          <p:cNvPr id="86" name="4096個">
            <a:extLst>
              <a:ext uri="{FF2B5EF4-FFF2-40B4-BE49-F238E27FC236}">
                <a16:creationId xmlns:a16="http://schemas.microsoft.com/office/drawing/2014/main" id="{538E8917-345D-9B10-32E3-B41CCD5B67DC}"/>
              </a:ext>
            </a:extLst>
          </p:cNvPr>
          <p:cNvSpPr txBox="1"/>
          <p:nvPr/>
        </p:nvSpPr>
        <p:spPr>
          <a:xfrm>
            <a:off x="6344997" y="1919197"/>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dirty="0"/>
              <a:t>(X:1, Y:0)</a:t>
            </a:r>
            <a:endParaRPr sz="1238" dirty="0"/>
          </a:p>
        </p:txBody>
      </p:sp>
      <p:sp>
        <p:nvSpPr>
          <p:cNvPr id="87" name="4096個">
            <a:extLst>
              <a:ext uri="{FF2B5EF4-FFF2-40B4-BE49-F238E27FC236}">
                <a16:creationId xmlns:a16="http://schemas.microsoft.com/office/drawing/2014/main" id="{3D053793-94B1-5E51-B8F3-F1F6F472FDA0}"/>
              </a:ext>
            </a:extLst>
          </p:cNvPr>
          <p:cNvSpPr txBox="1"/>
          <p:nvPr/>
        </p:nvSpPr>
        <p:spPr>
          <a:xfrm>
            <a:off x="6224602" y="2630123"/>
            <a:ext cx="96019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dirty="0"/>
              <a:t>(X:64, Y:63)</a:t>
            </a:r>
            <a:endParaRPr sz="1238" dirty="0"/>
          </a:p>
        </p:txBody>
      </p:sp>
      <p:sp>
        <p:nvSpPr>
          <p:cNvPr id="88" name="4096個">
            <a:extLst>
              <a:ext uri="{FF2B5EF4-FFF2-40B4-BE49-F238E27FC236}">
                <a16:creationId xmlns:a16="http://schemas.microsoft.com/office/drawing/2014/main" id="{1319A193-E803-9D6D-B129-F9BE1674F23D}"/>
              </a:ext>
            </a:extLst>
          </p:cNvPr>
          <p:cNvSpPr txBox="1"/>
          <p:nvPr/>
        </p:nvSpPr>
        <p:spPr>
          <a:xfrm>
            <a:off x="6235357" y="2947665"/>
            <a:ext cx="96019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dirty="0"/>
              <a:t>(X:64, Y:64)</a:t>
            </a:r>
            <a:endParaRPr sz="1238" dirty="0"/>
          </a:p>
        </p:txBody>
      </p:sp>
      <p:sp>
        <p:nvSpPr>
          <p:cNvPr id="89" name="楕円">
            <a:extLst>
              <a:ext uri="{FF2B5EF4-FFF2-40B4-BE49-F238E27FC236}">
                <a16:creationId xmlns:a16="http://schemas.microsoft.com/office/drawing/2014/main" id="{1B2D8FD8-803F-B81A-4221-DB682D4B680B}"/>
              </a:ext>
            </a:extLst>
          </p:cNvPr>
          <p:cNvSpPr/>
          <p:nvPr/>
        </p:nvSpPr>
        <p:spPr>
          <a:xfrm>
            <a:off x="7195556" y="1504950"/>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0" name="楕円">
            <a:extLst>
              <a:ext uri="{FF2B5EF4-FFF2-40B4-BE49-F238E27FC236}">
                <a16:creationId xmlns:a16="http://schemas.microsoft.com/office/drawing/2014/main" id="{C27A1E1D-825C-8AE4-D800-A72DDB441FF1}"/>
              </a:ext>
            </a:extLst>
          </p:cNvPr>
          <p:cNvSpPr/>
          <p:nvPr/>
        </p:nvSpPr>
        <p:spPr>
          <a:xfrm>
            <a:off x="7195556" y="184309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1" name="楕円">
            <a:extLst>
              <a:ext uri="{FF2B5EF4-FFF2-40B4-BE49-F238E27FC236}">
                <a16:creationId xmlns:a16="http://schemas.microsoft.com/office/drawing/2014/main" id="{CDEC78D7-7E55-0441-F88C-80B97426CCC1}"/>
              </a:ext>
            </a:extLst>
          </p:cNvPr>
          <p:cNvSpPr/>
          <p:nvPr/>
        </p:nvSpPr>
        <p:spPr>
          <a:xfrm>
            <a:off x="7195556" y="258128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2" name="楕円">
            <a:extLst>
              <a:ext uri="{FF2B5EF4-FFF2-40B4-BE49-F238E27FC236}">
                <a16:creationId xmlns:a16="http://schemas.microsoft.com/office/drawing/2014/main" id="{0D52783E-CE0E-C0FC-3FE8-56B9DCDA8750}"/>
              </a:ext>
            </a:extLst>
          </p:cNvPr>
          <p:cNvSpPr/>
          <p:nvPr/>
        </p:nvSpPr>
        <p:spPr>
          <a:xfrm>
            <a:off x="7195556" y="2919424"/>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3" name="・">
            <a:extLst>
              <a:ext uri="{FF2B5EF4-FFF2-40B4-BE49-F238E27FC236}">
                <a16:creationId xmlns:a16="http://schemas.microsoft.com/office/drawing/2014/main" id="{5AD5070B-4C91-BA39-2E48-02A5B232D1CB}"/>
              </a:ext>
            </a:extLst>
          </p:cNvPr>
          <p:cNvSpPr txBox="1"/>
          <p:nvPr/>
        </p:nvSpPr>
        <p:spPr>
          <a:xfrm>
            <a:off x="7247769" y="2144298"/>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94" name="・">
            <a:extLst>
              <a:ext uri="{FF2B5EF4-FFF2-40B4-BE49-F238E27FC236}">
                <a16:creationId xmlns:a16="http://schemas.microsoft.com/office/drawing/2014/main" id="{D5D9D7DB-41D6-C9C6-9A18-633680F94086}"/>
              </a:ext>
            </a:extLst>
          </p:cNvPr>
          <p:cNvSpPr txBox="1"/>
          <p:nvPr/>
        </p:nvSpPr>
        <p:spPr>
          <a:xfrm>
            <a:off x="7247769" y="225164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95" name="・">
            <a:extLst>
              <a:ext uri="{FF2B5EF4-FFF2-40B4-BE49-F238E27FC236}">
                <a16:creationId xmlns:a16="http://schemas.microsoft.com/office/drawing/2014/main" id="{EDF22B2B-BADA-4A14-0D9A-6646B4574973}"/>
              </a:ext>
            </a:extLst>
          </p:cNvPr>
          <p:cNvSpPr txBox="1"/>
          <p:nvPr/>
        </p:nvSpPr>
        <p:spPr>
          <a:xfrm>
            <a:off x="7247769" y="235765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96" name="線">
            <a:extLst>
              <a:ext uri="{FF2B5EF4-FFF2-40B4-BE49-F238E27FC236}">
                <a16:creationId xmlns:a16="http://schemas.microsoft.com/office/drawing/2014/main" id="{20C224D2-0507-91A8-7FF3-401A979DC643}"/>
              </a:ext>
            </a:extLst>
          </p:cNvPr>
          <p:cNvSpPr/>
          <p:nvPr/>
        </p:nvSpPr>
        <p:spPr>
          <a:xfrm flipV="1">
            <a:off x="7518545" y="2024571"/>
            <a:ext cx="789686" cy="43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97" name="線">
            <a:extLst>
              <a:ext uri="{FF2B5EF4-FFF2-40B4-BE49-F238E27FC236}">
                <a16:creationId xmlns:a16="http://schemas.microsoft.com/office/drawing/2014/main" id="{4D8B742D-FB50-AAB2-7653-9A3D66E5A3FE}"/>
              </a:ext>
            </a:extLst>
          </p:cNvPr>
          <p:cNvSpPr/>
          <p:nvPr/>
        </p:nvSpPr>
        <p:spPr>
          <a:xfrm>
            <a:off x="7531041" y="2027582"/>
            <a:ext cx="784757" cy="68557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98" name="線">
            <a:extLst>
              <a:ext uri="{FF2B5EF4-FFF2-40B4-BE49-F238E27FC236}">
                <a16:creationId xmlns:a16="http://schemas.microsoft.com/office/drawing/2014/main" id="{3D9A8D4B-A0F0-5ED5-FD3F-A06B910C6C0B}"/>
              </a:ext>
            </a:extLst>
          </p:cNvPr>
          <p:cNvSpPr/>
          <p:nvPr/>
        </p:nvSpPr>
        <p:spPr>
          <a:xfrm>
            <a:off x="7520283" y="2021213"/>
            <a:ext cx="803412" cy="11118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99" name="線">
            <a:extLst>
              <a:ext uri="{FF2B5EF4-FFF2-40B4-BE49-F238E27FC236}">
                <a16:creationId xmlns:a16="http://schemas.microsoft.com/office/drawing/2014/main" id="{16BCD0C0-04CA-1FE8-FEA6-43CBCD431DBA}"/>
              </a:ext>
            </a:extLst>
          </p:cNvPr>
          <p:cNvSpPr/>
          <p:nvPr/>
        </p:nvSpPr>
        <p:spPr>
          <a:xfrm flipV="1">
            <a:off x="7529299" y="1708933"/>
            <a:ext cx="778932" cy="101058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0" name="線">
            <a:extLst>
              <a:ext uri="{FF2B5EF4-FFF2-40B4-BE49-F238E27FC236}">
                <a16:creationId xmlns:a16="http://schemas.microsoft.com/office/drawing/2014/main" id="{839727F7-1E46-C1B7-FED4-11CC56E213B5}"/>
              </a:ext>
            </a:extLst>
          </p:cNvPr>
          <p:cNvSpPr/>
          <p:nvPr/>
        </p:nvSpPr>
        <p:spPr>
          <a:xfrm flipV="1">
            <a:off x="7528418" y="2031371"/>
            <a:ext cx="778932" cy="68814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1" name="線">
            <a:extLst>
              <a:ext uri="{FF2B5EF4-FFF2-40B4-BE49-F238E27FC236}">
                <a16:creationId xmlns:a16="http://schemas.microsoft.com/office/drawing/2014/main" id="{7EF7CC87-2E80-4B6C-167E-0C3204E551EF}"/>
              </a:ext>
            </a:extLst>
          </p:cNvPr>
          <p:cNvSpPr/>
          <p:nvPr/>
        </p:nvSpPr>
        <p:spPr>
          <a:xfrm>
            <a:off x="7535233" y="2721735"/>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2" name="線">
            <a:extLst>
              <a:ext uri="{FF2B5EF4-FFF2-40B4-BE49-F238E27FC236}">
                <a16:creationId xmlns:a16="http://schemas.microsoft.com/office/drawing/2014/main" id="{60E61B79-E610-7177-08EE-A31B660CE08D}"/>
              </a:ext>
            </a:extLst>
          </p:cNvPr>
          <p:cNvSpPr/>
          <p:nvPr/>
        </p:nvSpPr>
        <p:spPr>
          <a:xfrm>
            <a:off x="7535233" y="3100457"/>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3" name="線">
            <a:extLst>
              <a:ext uri="{FF2B5EF4-FFF2-40B4-BE49-F238E27FC236}">
                <a16:creationId xmlns:a16="http://schemas.microsoft.com/office/drawing/2014/main" id="{EF442F00-47D7-E422-D95F-4C80A713CD19}"/>
              </a:ext>
            </a:extLst>
          </p:cNvPr>
          <p:cNvSpPr/>
          <p:nvPr/>
        </p:nvSpPr>
        <p:spPr>
          <a:xfrm>
            <a:off x="7541377" y="2730136"/>
            <a:ext cx="771563" cy="37447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4" name="線">
            <a:extLst>
              <a:ext uri="{FF2B5EF4-FFF2-40B4-BE49-F238E27FC236}">
                <a16:creationId xmlns:a16="http://schemas.microsoft.com/office/drawing/2014/main" id="{64BEC596-0A8B-A2CE-4843-632C36FE301A}"/>
              </a:ext>
            </a:extLst>
          </p:cNvPr>
          <p:cNvSpPr/>
          <p:nvPr/>
        </p:nvSpPr>
        <p:spPr>
          <a:xfrm flipV="1">
            <a:off x="7528860" y="1708932"/>
            <a:ext cx="778489" cy="139152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5" name="線">
            <a:extLst>
              <a:ext uri="{FF2B5EF4-FFF2-40B4-BE49-F238E27FC236}">
                <a16:creationId xmlns:a16="http://schemas.microsoft.com/office/drawing/2014/main" id="{2B72CACF-C47F-3E16-7D57-5B3278EC32A2}"/>
              </a:ext>
            </a:extLst>
          </p:cNvPr>
          <p:cNvSpPr/>
          <p:nvPr/>
        </p:nvSpPr>
        <p:spPr>
          <a:xfrm flipV="1">
            <a:off x="7540930" y="2063391"/>
            <a:ext cx="771019" cy="103706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6" name="線">
            <a:extLst>
              <a:ext uri="{FF2B5EF4-FFF2-40B4-BE49-F238E27FC236}">
                <a16:creationId xmlns:a16="http://schemas.microsoft.com/office/drawing/2014/main" id="{81EE9237-8935-AAB6-D990-9F98A00E8017}"/>
              </a:ext>
            </a:extLst>
          </p:cNvPr>
          <p:cNvSpPr/>
          <p:nvPr/>
        </p:nvSpPr>
        <p:spPr>
          <a:xfrm flipV="1">
            <a:off x="7540642" y="2742869"/>
            <a:ext cx="766708" cy="33839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8" name="テキスト ボックス 107">
            <a:extLst>
              <a:ext uri="{FF2B5EF4-FFF2-40B4-BE49-F238E27FC236}">
                <a16:creationId xmlns:a16="http://schemas.microsoft.com/office/drawing/2014/main" id="{E21E4934-A414-2A02-D47E-424590A1D8CB}"/>
              </a:ext>
            </a:extLst>
          </p:cNvPr>
          <p:cNvSpPr txBox="1"/>
          <p:nvPr/>
        </p:nvSpPr>
        <p:spPr>
          <a:xfrm>
            <a:off x="5701099" y="1267241"/>
            <a:ext cx="800219"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入力層</a:t>
            </a:r>
          </a:p>
        </p:txBody>
      </p:sp>
      <p:sp>
        <p:nvSpPr>
          <p:cNvPr id="110" name="テキスト ボックス 109">
            <a:extLst>
              <a:ext uri="{FF2B5EF4-FFF2-40B4-BE49-F238E27FC236}">
                <a16:creationId xmlns:a16="http://schemas.microsoft.com/office/drawing/2014/main" id="{8D809817-E759-5E43-276F-56A07DEB5D99}"/>
              </a:ext>
            </a:extLst>
          </p:cNvPr>
          <p:cNvSpPr txBox="1"/>
          <p:nvPr/>
        </p:nvSpPr>
        <p:spPr>
          <a:xfrm>
            <a:off x="7791614" y="1230542"/>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1</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112" name="4">
            <a:extLst>
              <a:ext uri="{FF2B5EF4-FFF2-40B4-BE49-F238E27FC236}">
                <a16:creationId xmlns:a16="http://schemas.microsoft.com/office/drawing/2014/main" id="{6B0AF91A-D377-FB29-D0E9-54C3EE2A1D1D}"/>
              </a:ext>
            </a:extLst>
          </p:cNvPr>
          <p:cNvSpPr txBox="1"/>
          <p:nvPr/>
        </p:nvSpPr>
        <p:spPr>
          <a:xfrm>
            <a:off x="8290040" y="2449453"/>
            <a:ext cx="109867" cy="14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grpSp>
        <p:nvGrpSpPr>
          <p:cNvPr id="113" name="グループ">
            <a:extLst>
              <a:ext uri="{FF2B5EF4-FFF2-40B4-BE49-F238E27FC236}">
                <a16:creationId xmlns:a16="http://schemas.microsoft.com/office/drawing/2014/main" id="{01DA1631-F0BC-603C-A41A-BF1550F5274E}"/>
              </a:ext>
            </a:extLst>
          </p:cNvPr>
          <p:cNvGrpSpPr/>
          <p:nvPr/>
        </p:nvGrpSpPr>
        <p:grpSpPr>
          <a:xfrm>
            <a:off x="7981275" y="3667238"/>
            <a:ext cx="0" cy="902104"/>
            <a:chOff x="0" y="0"/>
            <a:chExt cx="5429089" cy="3610837"/>
          </a:xfrm>
        </p:grpSpPr>
        <p:sp>
          <p:nvSpPr>
            <p:cNvPr id="114" name="線">
              <a:extLst>
                <a:ext uri="{FF2B5EF4-FFF2-40B4-BE49-F238E27FC236}">
                  <a16:creationId xmlns:a16="http://schemas.microsoft.com/office/drawing/2014/main" id="{2EABB243-3331-9C6A-27EF-F63B76DD4353}"/>
                </a:ext>
              </a:extLst>
            </p:cNvPr>
            <p:cNvSpPr/>
            <p:nvPr/>
          </p:nvSpPr>
          <p:spPr>
            <a:xfrm flipV="1">
              <a:off x="635403" y="0"/>
              <a:ext cx="1" cy="301121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15" name="線">
              <a:extLst>
                <a:ext uri="{FF2B5EF4-FFF2-40B4-BE49-F238E27FC236}">
                  <a16:creationId xmlns:a16="http://schemas.microsoft.com/office/drawing/2014/main" id="{896DDD2F-737D-24DC-0F79-1CD445533559}"/>
                </a:ext>
              </a:extLst>
            </p:cNvPr>
            <p:cNvSpPr/>
            <p:nvPr/>
          </p:nvSpPr>
          <p:spPr>
            <a:xfrm>
              <a:off x="642170" y="3011214"/>
              <a:ext cx="4786919"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16" name="線">
              <a:extLst>
                <a:ext uri="{FF2B5EF4-FFF2-40B4-BE49-F238E27FC236}">
                  <a16:creationId xmlns:a16="http://schemas.microsoft.com/office/drawing/2014/main" id="{81A3B828-95DB-E9A3-8C9C-CAFB27D9E944}"/>
                </a:ext>
              </a:extLst>
            </p:cNvPr>
            <p:cNvSpPr/>
            <p:nvPr/>
          </p:nvSpPr>
          <p:spPr>
            <a:xfrm>
              <a:off x="801051" y="2760015"/>
              <a:ext cx="2055881"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17" name="線">
              <a:extLst>
                <a:ext uri="{FF2B5EF4-FFF2-40B4-BE49-F238E27FC236}">
                  <a16:creationId xmlns:a16="http://schemas.microsoft.com/office/drawing/2014/main" id="{AF2A72D7-8D99-9BD5-1428-7E6C7772F2C6}"/>
                </a:ext>
              </a:extLst>
            </p:cNvPr>
            <p:cNvSpPr/>
            <p:nvPr/>
          </p:nvSpPr>
          <p:spPr>
            <a:xfrm flipV="1">
              <a:off x="2849987" y="562402"/>
              <a:ext cx="2197614" cy="219761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18" name="線">
              <a:extLst>
                <a:ext uri="{FF2B5EF4-FFF2-40B4-BE49-F238E27FC236}">
                  <a16:creationId xmlns:a16="http://schemas.microsoft.com/office/drawing/2014/main" id="{976F623A-7253-1C31-F010-A71D258652A7}"/>
                </a:ext>
              </a:extLst>
            </p:cNvPr>
            <p:cNvSpPr/>
            <p:nvPr/>
          </p:nvSpPr>
          <p:spPr>
            <a:xfrm flipV="1">
              <a:off x="2860388"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19" name="線">
              <a:extLst>
                <a:ext uri="{FF2B5EF4-FFF2-40B4-BE49-F238E27FC236}">
                  <a16:creationId xmlns:a16="http://schemas.microsoft.com/office/drawing/2014/main" id="{198B53D2-5E6E-974E-B26F-B45F312421DE}"/>
                </a:ext>
              </a:extLst>
            </p:cNvPr>
            <p:cNvSpPr/>
            <p:nvPr/>
          </p:nvSpPr>
          <p:spPr>
            <a:xfrm flipV="1">
              <a:off x="1934726"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0" name="線">
              <a:extLst>
                <a:ext uri="{FF2B5EF4-FFF2-40B4-BE49-F238E27FC236}">
                  <a16:creationId xmlns:a16="http://schemas.microsoft.com/office/drawing/2014/main" id="{CA7E3CF3-028B-51F0-9ED2-1C95C181C06C}"/>
                </a:ext>
              </a:extLst>
            </p:cNvPr>
            <p:cNvSpPr/>
            <p:nvPr/>
          </p:nvSpPr>
          <p:spPr>
            <a:xfrm flipV="1">
              <a:off x="3786049"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1" name="線">
              <a:extLst>
                <a:ext uri="{FF2B5EF4-FFF2-40B4-BE49-F238E27FC236}">
                  <a16:creationId xmlns:a16="http://schemas.microsoft.com/office/drawing/2014/main" id="{3B61C56A-5276-2F84-3C20-A383C67E74AC}"/>
                </a:ext>
              </a:extLst>
            </p:cNvPr>
            <p:cNvSpPr/>
            <p:nvPr/>
          </p:nvSpPr>
          <p:spPr>
            <a:xfrm flipV="1">
              <a:off x="4711711"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2" name="線">
              <a:extLst>
                <a:ext uri="{FF2B5EF4-FFF2-40B4-BE49-F238E27FC236}">
                  <a16:creationId xmlns:a16="http://schemas.microsoft.com/office/drawing/2014/main" id="{9DB07E71-78B0-5FA8-9C3A-B4CF510E713E}"/>
                </a:ext>
              </a:extLst>
            </p:cNvPr>
            <p:cNvSpPr/>
            <p:nvPr/>
          </p:nvSpPr>
          <p:spPr>
            <a:xfrm flipV="1">
              <a:off x="1009065"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3" name="線">
              <a:extLst>
                <a:ext uri="{FF2B5EF4-FFF2-40B4-BE49-F238E27FC236}">
                  <a16:creationId xmlns:a16="http://schemas.microsoft.com/office/drawing/2014/main" id="{8C5998C8-B5DA-E34E-4FC0-14B481C8BCB1}"/>
                </a:ext>
              </a:extLst>
            </p:cNvPr>
            <p:cNvSpPr/>
            <p:nvPr/>
          </p:nvSpPr>
          <p:spPr>
            <a:xfrm>
              <a:off x="468423" y="2760015"/>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4" name="線">
              <a:extLst>
                <a:ext uri="{FF2B5EF4-FFF2-40B4-BE49-F238E27FC236}">
                  <a16:creationId xmlns:a16="http://schemas.microsoft.com/office/drawing/2014/main" id="{C5A7ED51-B14B-F458-EC8B-F3928CFF1B4C}"/>
                </a:ext>
              </a:extLst>
            </p:cNvPr>
            <p:cNvSpPr/>
            <p:nvPr/>
          </p:nvSpPr>
          <p:spPr>
            <a:xfrm>
              <a:off x="468423" y="742281"/>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5" name="線">
              <a:extLst>
                <a:ext uri="{FF2B5EF4-FFF2-40B4-BE49-F238E27FC236}">
                  <a16:creationId xmlns:a16="http://schemas.microsoft.com/office/drawing/2014/main" id="{8D0BC656-FF94-79BE-E8CD-8B1ED3683838}"/>
                </a:ext>
              </a:extLst>
            </p:cNvPr>
            <p:cNvSpPr/>
            <p:nvPr/>
          </p:nvSpPr>
          <p:spPr>
            <a:xfrm>
              <a:off x="468423" y="1751148"/>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126" name="0">
              <a:extLst>
                <a:ext uri="{FF2B5EF4-FFF2-40B4-BE49-F238E27FC236}">
                  <a16:creationId xmlns:a16="http://schemas.microsoft.com/office/drawing/2014/main" id="{25732D29-7C24-8155-ABA9-19C392F023E7}"/>
                </a:ext>
              </a:extLst>
            </p:cNvPr>
            <p:cNvSpPr txBox="1"/>
            <p:nvPr/>
          </p:nvSpPr>
          <p:spPr>
            <a:xfrm>
              <a:off x="2689494" y="3220811"/>
              <a:ext cx="291771"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0</a:t>
              </a:r>
            </a:p>
          </p:txBody>
        </p:sp>
        <p:sp>
          <p:nvSpPr>
            <p:cNvPr id="127" name="-2">
              <a:extLst>
                <a:ext uri="{FF2B5EF4-FFF2-40B4-BE49-F238E27FC236}">
                  <a16:creationId xmlns:a16="http://schemas.microsoft.com/office/drawing/2014/main" id="{588BB9A4-DD70-8FEE-4543-9BA6E77BB09B}"/>
                </a:ext>
              </a:extLst>
            </p:cNvPr>
            <p:cNvSpPr txBox="1"/>
            <p:nvPr/>
          </p:nvSpPr>
          <p:spPr>
            <a:xfrm>
              <a:off x="1709843" y="3220811"/>
              <a:ext cx="399751"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128" name="-4">
              <a:extLst>
                <a:ext uri="{FF2B5EF4-FFF2-40B4-BE49-F238E27FC236}">
                  <a16:creationId xmlns:a16="http://schemas.microsoft.com/office/drawing/2014/main" id="{A3294F09-7985-C763-026B-611DC2F56E06}"/>
                </a:ext>
              </a:extLst>
            </p:cNvPr>
            <p:cNvSpPr txBox="1"/>
            <p:nvPr/>
          </p:nvSpPr>
          <p:spPr>
            <a:xfrm>
              <a:off x="783578" y="3220811"/>
              <a:ext cx="400958"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sp>
          <p:nvSpPr>
            <p:cNvPr id="129" name="2">
              <a:extLst>
                <a:ext uri="{FF2B5EF4-FFF2-40B4-BE49-F238E27FC236}">
                  <a16:creationId xmlns:a16="http://schemas.microsoft.com/office/drawing/2014/main" id="{2D877D90-1432-4663-AB83-57B959F5125E}"/>
                </a:ext>
              </a:extLst>
            </p:cNvPr>
            <p:cNvSpPr txBox="1"/>
            <p:nvPr/>
          </p:nvSpPr>
          <p:spPr>
            <a:xfrm>
              <a:off x="3615155" y="3220811"/>
              <a:ext cx="291772"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130" name="4">
              <a:extLst>
                <a:ext uri="{FF2B5EF4-FFF2-40B4-BE49-F238E27FC236}">
                  <a16:creationId xmlns:a16="http://schemas.microsoft.com/office/drawing/2014/main" id="{F59E8EF9-BD8F-C023-1678-D9CB310A89E6}"/>
                </a:ext>
              </a:extLst>
            </p:cNvPr>
            <p:cNvSpPr txBox="1"/>
            <p:nvPr/>
          </p:nvSpPr>
          <p:spPr>
            <a:xfrm>
              <a:off x="4540213" y="3220811"/>
              <a:ext cx="292979"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sp>
          <p:nvSpPr>
            <p:cNvPr id="131" name="0">
              <a:extLst>
                <a:ext uri="{FF2B5EF4-FFF2-40B4-BE49-F238E27FC236}">
                  <a16:creationId xmlns:a16="http://schemas.microsoft.com/office/drawing/2014/main" id="{D80BCBB0-01BF-8FF5-D0A2-5AC905803908}"/>
                </a:ext>
              </a:extLst>
            </p:cNvPr>
            <p:cNvSpPr txBox="1"/>
            <p:nvPr/>
          </p:nvSpPr>
          <p:spPr>
            <a:xfrm>
              <a:off x="603" y="2565002"/>
              <a:ext cx="291771"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0</a:t>
              </a:r>
            </a:p>
          </p:txBody>
        </p:sp>
        <p:sp>
          <p:nvSpPr>
            <p:cNvPr id="132" name="2">
              <a:extLst>
                <a:ext uri="{FF2B5EF4-FFF2-40B4-BE49-F238E27FC236}">
                  <a16:creationId xmlns:a16="http://schemas.microsoft.com/office/drawing/2014/main" id="{5FBA6CB6-E994-4436-B662-0C7C2AB14917}"/>
                </a:ext>
              </a:extLst>
            </p:cNvPr>
            <p:cNvSpPr txBox="1"/>
            <p:nvPr/>
          </p:nvSpPr>
          <p:spPr>
            <a:xfrm>
              <a:off x="603" y="1556135"/>
              <a:ext cx="291771"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133" name="4">
              <a:extLst>
                <a:ext uri="{FF2B5EF4-FFF2-40B4-BE49-F238E27FC236}">
                  <a16:creationId xmlns:a16="http://schemas.microsoft.com/office/drawing/2014/main" id="{4ACCA346-0FB1-9C4A-C40C-7BED442336EE}"/>
                </a:ext>
              </a:extLst>
            </p:cNvPr>
            <p:cNvSpPr txBox="1"/>
            <p:nvPr/>
          </p:nvSpPr>
          <p:spPr>
            <a:xfrm>
              <a:off x="0" y="547268"/>
              <a:ext cx="292978"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grpSp>
      <p:sp>
        <p:nvSpPr>
          <p:cNvPr id="134" name="ReLU関数">
            <a:extLst>
              <a:ext uri="{FF2B5EF4-FFF2-40B4-BE49-F238E27FC236}">
                <a16:creationId xmlns:a16="http://schemas.microsoft.com/office/drawing/2014/main" id="{455E37A8-0AA6-23FA-2AF6-1C436427A014}"/>
              </a:ext>
            </a:extLst>
          </p:cNvPr>
          <p:cNvSpPr txBox="1"/>
          <p:nvPr/>
        </p:nvSpPr>
        <p:spPr>
          <a:xfrm>
            <a:off x="8077872" y="3393618"/>
            <a:ext cx="9601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600"/>
            </a:lvl1pPr>
          </a:lstStyle>
          <a:p>
            <a:r>
              <a:rPr sz="1350" dirty="0" err="1"/>
              <a:t>ReLU関数</a:t>
            </a:r>
            <a:endParaRPr sz="1350" dirty="0"/>
          </a:p>
        </p:txBody>
      </p:sp>
      <p:sp>
        <p:nvSpPr>
          <p:cNvPr id="9" name="①学習モデルの選択(今回は線形回帰)…">
            <a:extLst>
              <a:ext uri="{FF2B5EF4-FFF2-40B4-BE49-F238E27FC236}">
                <a16:creationId xmlns:a16="http://schemas.microsoft.com/office/drawing/2014/main" id="{7965847F-DB95-042C-5074-F17BCDE6E93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3" name="①学習モデルの選択…">
            <a:extLst>
              <a:ext uri="{FF2B5EF4-FFF2-40B4-BE49-F238E27FC236}">
                <a16:creationId xmlns:a16="http://schemas.microsoft.com/office/drawing/2014/main" id="{92AED712-1D09-445E-CAD4-7A88ECA03CE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D09D8B62-C2B4-390C-2EFD-BA3CFB5D1066}"/>
              </a:ext>
            </a:extLst>
          </p:cNvPr>
          <p:cNvSpPr>
            <a:spLocks noGrp="1"/>
          </p:cNvSpPr>
          <p:nvPr>
            <p:ph type="sldNum" sz="quarter" idx="2"/>
          </p:nvPr>
        </p:nvSpPr>
        <p:spPr/>
        <p:txBody>
          <a:bodyPr/>
          <a:lstStyle/>
          <a:p>
            <a:fld id="{86CB4B4D-7CA3-9044-876B-883B54F8677D}" type="slidenum">
              <a:rPr lang="en-US" altLang="ja-JP" smtClean="0"/>
              <a:t>22</a:t>
            </a:fld>
            <a:endParaRPr lang="ja-JP" altLang="en-US"/>
          </a:p>
        </p:txBody>
      </p:sp>
    </p:spTree>
    <p:extLst>
      <p:ext uri="{BB962C8B-B14F-4D97-AF65-F5344CB8AC3E}">
        <p14:creationId xmlns:p14="http://schemas.microsoft.com/office/powerpoint/2010/main" val="29363266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4F65-F871-D8E4-50EF-E5E1D9667996}"/>
            </a:ext>
          </a:extLst>
        </p:cNvPr>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00F1ED9E-982B-5E61-0B4A-91EC9B84D6BD}"/>
              </a:ext>
            </a:extLst>
          </p:cNvPr>
          <p:cNvSpPr/>
          <p:nvPr/>
        </p:nvSpPr>
        <p:spPr>
          <a:xfrm>
            <a:off x="6455163" y="1215265"/>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327C648-7160-E0D2-DA29-996BFBE50ECB}"/>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9F85B84-C567-9961-2081-84B84D2582F9}"/>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D5D3254-11E3-6821-02F2-25789A56110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5B2AA2E9-047F-C6F9-A184-E9C4A5E50530}"/>
              </a:ext>
            </a:extLst>
          </p:cNvPr>
          <p:cNvSpPr txBox="1"/>
          <p:nvPr/>
        </p:nvSpPr>
        <p:spPr>
          <a:xfrm>
            <a:off x="152400" y="3580696"/>
            <a:ext cx="6331819" cy="78277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2</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73386E22-8097-36E8-8124-E758AE4B6627}"/>
              </a:ext>
            </a:extLst>
          </p:cNvPr>
          <p:cNvSpPr/>
          <p:nvPr/>
        </p:nvSpPr>
        <p:spPr>
          <a:xfrm>
            <a:off x="241697" y="1731150"/>
            <a:ext cx="5320903" cy="306666"/>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7731934-9B90-15CF-BB2B-C2B6D0620D5E}"/>
              </a:ext>
            </a:extLst>
          </p:cNvPr>
          <p:cNvCxnSpPr>
            <a:cxnSpLocks/>
          </p:cNvCxnSpPr>
          <p:nvPr/>
        </p:nvCxnSpPr>
        <p:spPr>
          <a:xfrm>
            <a:off x="838200" y="2038350"/>
            <a:ext cx="457200" cy="15423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7" name="正方形/長方形 16">
            <a:extLst>
              <a:ext uri="{FF2B5EF4-FFF2-40B4-BE49-F238E27FC236}">
                <a16:creationId xmlns:a16="http://schemas.microsoft.com/office/drawing/2014/main" id="{33B4B9E3-264B-88AA-A961-7C10EA1CD830}"/>
              </a:ext>
            </a:extLst>
          </p:cNvPr>
          <p:cNvSpPr/>
          <p:nvPr/>
        </p:nvSpPr>
        <p:spPr>
          <a:xfrm>
            <a:off x="7846808" y="1239987"/>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a:extLst>
              <a:ext uri="{FF2B5EF4-FFF2-40B4-BE49-F238E27FC236}">
                <a16:creationId xmlns:a16="http://schemas.microsoft.com/office/drawing/2014/main" id="{8969FA3B-960C-E4E0-867C-091543AF6771}"/>
              </a:ext>
            </a:extLst>
          </p:cNvPr>
          <p:cNvSpPr/>
          <p:nvPr/>
        </p:nvSpPr>
        <p:spPr>
          <a:xfrm>
            <a:off x="8318421" y="1527227"/>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0" name="楕円">
            <a:extLst>
              <a:ext uri="{FF2B5EF4-FFF2-40B4-BE49-F238E27FC236}">
                <a16:creationId xmlns:a16="http://schemas.microsoft.com/office/drawing/2014/main" id="{D308F86A-C86E-1C7E-8877-4F74D2DCDBAF}"/>
              </a:ext>
            </a:extLst>
          </p:cNvPr>
          <p:cNvSpPr/>
          <p:nvPr/>
        </p:nvSpPr>
        <p:spPr>
          <a:xfrm>
            <a:off x="8318421" y="1865368"/>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1" name="楕円">
            <a:extLst>
              <a:ext uri="{FF2B5EF4-FFF2-40B4-BE49-F238E27FC236}">
                <a16:creationId xmlns:a16="http://schemas.microsoft.com/office/drawing/2014/main" id="{47EA6C78-A188-C5E7-1DDE-988054CA3640}"/>
              </a:ext>
            </a:extLst>
          </p:cNvPr>
          <p:cNvSpPr/>
          <p:nvPr/>
        </p:nvSpPr>
        <p:spPr>
          <a:xfrm>
            <a:off x="8318421" y="2603559"/>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楕円">
            <a:extLst>
              <a:ext uri="{FF2B5EF4-FFF2-40B4-BE49-F238E27FC236}">
                <a16:creationId xmlns:a16="http://schemas.microsoft.com/office/drawing/2014/main" id="{1ACCD7B1-330F-9130-421B-81A64257E138}"/>
              </a:ext>
            </a:extLst>
          </p:cNvPr>
          <p:cNvSpPr/>
          <p:nvPr/>
        </p:nvSpPr>
        <p:spPr>
          <a:xfrm>
            <a:off x="8318421" y="294170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線">
            <a:extLst>
              <a:ext uri="{FF2B5EF4-FFF2-40B4-BE49-F238E27FC236}">
                <a16:creationId xmlns:a16="http://schemas.microsoft.com/office/drawing/2014/main" id="{6BC913E0-946F-7877-D615-52F66E725965}"/>
              </a:ext>
            </a:extLst>
          </p:cNvPr>
          <p:cNvSpPr/>
          <p:nvPr/>
        </p:nvSpPr>
        <p:spPr>
          <a:xfrm>
            <a:off x="7555585" y="1705736"/>
            <a:ext cx="785316" cy="3228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4" name="線">
            <a:extLst>
              <a:ext uri="{FF2B5EF4-FFF2-40B4-BE49-F238E27FC236}">
                <a16:creationId xmlns:a16="http://schemas.microsoft.com/office/drawing/2014/main" id="{D237A59B-2A23-0433-EB74-CC4F73516A71}"/>
              </a:ext>
            </a:extLst>
          </p:cNvPr>
          <p:cNvSpPr/>
          <p:nvPr/>
        </p:nvSpPr>
        <p:spPr>
          <a:xfrm>
            <a:off x="7530217" y="1686772"/>
            <a:ext cx="769863" cy="629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5" name="線">
            <a:extLst>
              <a:ext uri="{FF2B5EF4-FFF2-40B4-BE49-F238E27FC236}">
                <a16:creationId xmlns:a16="http://schemas.microsoft.com/office/drawing/2014/main" id="{AB64C264-91DE-53B6-B79E-A481487DA780}"/>
              </a:ext>
            </a:extLst>
          </p:cNvPr>
          <p:cNvSpPr/>
          <p:nvPr/>
        </p:nvSpPr>
        <p:spPr>
          <a:xfrm>
            <a:off x="7525891" y="1687042"/>
            <a:ext cx="790788" cy="10074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6" name="線">
            <a:extLst>
              <a:ext uri="{FF2B5EF4-FFF2-40B4-BE49-F238E27FC236}">
                <a16:creationId xmlns:a16="http://schemas.microsoft.com/office/drawing/2014/main" id="{A9861D48-5F24-50E6-7AC4-BE53882C7FBD}"/>
              </a:ext>
            </a:extLst>
          </p:cNvPr>
          <p:cNvSpPr/>
          <p:nvPr/>
        </p:nvSpPr>
        <p:spPr>
          <a:xfrm>
            <a:off x="7543097" y="1708934"/>
            <a:ext cx="780598" cy="141176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7" name="線">
            <a:extLst>
              <a:ext uri="{FF2B5EF4-FFF2-40B4-BE49-F238E27FC236}">
                <a16:creationId xmlns:a16="http://schemas.microsoft.com/office/drawing/2014/main" id="{930C8AFC-7320-B75F-5E68-32294F0B96D1}"/>
              </a:ext>
            </a:extLst>
          </p:cNvPr>
          <p:cNvSpPr/>
          <p:nvPr/>
        </p:nvSpPr>
        <p:spPr>
          <a:xfrm flipV="1">
            <a:off x="7525561" y="1705397"/>
            <a:ext cx="782670" cy="3068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8" name="1">
            <a:extLst>
              <a:ext uri="{FF2B5EF4-FFF2-40B4-BE49-F238E27FC236}">
                <a16:creationId xmlns:a16="http://schemas.microsoft.com/office/drawing/2014/main" id="{ED909CA7-972E-4AF0-0DD0-A08535C9C214}"/>
              </a:ext>
            </a:extLst>
          </p:cNvPr>
          <p:cNvSpPr txBox="1"/>
          <p:nvPr/>
        </p:nvSpPr>
        <p:spPr>
          <a:xfrm>
            <a:off x="6947138" y="155439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29" name="2">
            <a:extLst>
              <a:ext uri="{FF2B5EF4-FFF2-40B4-BE49-F238E27FC236}">
                <a16:creationId xmlns:a16="http://schemas.microsoft.com/office/drawing/2014/main" id="{888FF9AC-02B6-BE5A-1B55-ACE767D00A95}"/>
              </a:ext>
            </a:extLst>
          </p:cNvPr>
          <p:cNvSpPr txBox="1"/>
          <p:nvPr/>
        </p:nvSpPr>
        <p:spPr>
          <a:xfrm>
            <a:off x="6947138" y="190775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30" name="4096">
            <a:extLst>
              <a:ext uri="{FF2B5EF4-FFF2-40B4-BE49-F238E27FC236}">
                <a16:creationId xmlns:a16="http://schemas.microsoft.com/office/drawing/2014/main" id="{4CFE72F4-1A21-92C5-FEF4-BC9ED1F570F3}"/>
              </a:ext>
            </a:extLst>
          </p:cNvPr>
          <p:cNvSpPr txBox="1"/>
          <p:nvPr/>
        </p:nvSpPr>
        <p:spPr>
          <a:xfrm>
            <a:off x="6795131" y="2960384"/>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dirty="0">
                <a:solidFill>
                  <a:srgbClr val="FF0000"/>
                </a:solidFill>
              </a:rPr>
              <a:t>512</a:t>
            </a:r>
            <a:endParaRPr sz="1425" b="1" dirty="0">
              <a:solidFill>
                <a:srgbClr val="FF0000"/>
              </a:solidFill>
            </a:endParaRPr>
          </a:p>
        </p:txBody>
      </p:sp>
      <p:sp>
        <p:nvSpPr>
          <p:cNvPr id="31" name="4095">
            <a:extLst>
              <a:ext uri="{FF2B5EF4-FFF2-40B4-BE49-F238E27FC236}">
                <a16:creationId xmlns:a16="http://schemas.microsoft.com/office/drawing/2014/main" id="{C98D3630-7FDD-7B1B-7DDB-2C99D3002D01}"/>
              </a:ext>
            </a:extLst>
          </p:cNvPr>
          <p:cNvSpPr txBox="1"/>
          <p:nvPr/>
        </p:nvSpPr>
        <p:spPr>
          <a:xfrm>
            <a:off x="6805208" y="2609893"/>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dirty="0"/>
              <a:t>511</a:t>
            </a:r>
            <a:endParaRPr sz="1425" b="1" dirty="0"/>
          </a:p>
        </p:txBody>
      </p:sp>
      <p:sp>
        <p:nvSpPr>
          <p:cNvPr id="32" name="・">
            <a:extLst>
              <a:ext uri="{FF2B5EF4-FFF2-40B4-BE49-F238E27FC236}">
                <a16:creationId xmlns:a16="http://schemas.microsoft.com/office/drawing/2014/main" id="{4F882155-36A1-2838-2895-48AAD816D30C}"/>
              </a:ext>
            </a:extLst>
          </p:cNvPr>
          <p:cNvSpPr txBox="1"/>
          <p:nvPr/>
        </p:nvSpPr>
        <p:spPr>
          <a:xfrm>
            <a:off x="6865386" y="21846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3" name="・">
            <a:extLst>
              <a:ext uri="{FF2B5EF4-FFF2-40B4-BE49-F238E27FC236}">
                <a16:creationId xmlns:a16="http://schemas.microsoft.com/office/drawing/2014/main" id="{2B549E07-8EDD-0339-89F9-51A0D1E259BC}"/>
              </a:ext>
            </a:extLst>
          </p:cNvPr>
          <p:cNvSpPr txBox="1"/>
          <p:nvPr/>
        </p:nvSpPr>
        <p:spPr>
          <a:xfrm>
            <a:off x="6865321" y="228568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4" name="・">
            <a:extLst>
              <a:ext uri="{FF2B5EF4-FFF2-40B4-BE49-F238E27FC236}">
                <a16:creationId xmlns:a16="http://schemas.microsoft.com/office/drawing/2014/main" id="{B46EC38A-B198-4A16-E51B-C61ADD2ABF80}"/>
              </a:ext>
            </a:extLst>
          </p:cNvPr>
          <p:cNvSpPr txBox="1"/>
          <p:nvPr/>
        </p:nvSpPr>
        <p:spPr>
          <a:xfrm>
            <a:off x="6865386" y="23979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5" name="・">
            <a:extLst>
              <a:ext uri="{FF2B5EF4-FFF2-40B4-BE49-F238E27FC236}">
                <a16:creationId xmlns:a16="http://schemas.microsoft.com/office/drawing/2014/main" id="{0B554B97-1263-3122-52BB-6CE68A211072}"/>
              </a:ext>
            </a:extLst>
          </p:cNvPr>
          <p:cNvSpPr txBox="1"/>
          <p:nvPr/>
        </p:nvSpPr>
        <p:spPr>
          <a:xfrm>
            <a:off x="8370634" y="21665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6" name="・">
            <a:extLst>
              <a:ext uri="{FF2B5EF4-FFF2-40B4-BE49-F238E27FC236}">
                <a16:creationId xmlns:a16="http://schemas.microsoft.com/office/drawing/2014/main" id="{A98C384B-DEC1-DD18-2239-C875998B9F10}"/>
              </a:ext>
            </a:extLst>
          </p:cNvPr>
          <p:cNvSpPr txBox="1"/>
          <p:nvPr/>
        </p:nvSpPr>
        <p:spPr>
          <a:xfrm>
            <a:off x="8370634" y="22739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8" name="・">
            <a:extLst>
              <a:ext uri="{FF2B5EF4-FFF2-40B4-BE49-F238E27FC236}">
                <a16:creationId xmlns:a16="http://schemas.microsoft.com/office/drawing/2014/main" id="{77341578-F72B-1014-5106-00B759CD2FC4}"/>
              </a:ext>
            </a:extLst>
          </p:cNvPr>
          <p:cNvSpPr txBox="1"/>
          <p:nvPr/>
        </p:nvSpPr>
        <p:spPr>
          <a:xfrm>
            <a:off x="8370634" y="237993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9" name="1">
            <a:extLst>
              <a:ext uri="{FF2B5EF4-FFF2-40B4-BE49-F238E27FC236}">
                <a16:creationId xmlns:a16="http://schemas.microsoft.com/office/drawing/2014/main" id="{49F235B1-9A0D-5ED1-D408-C8048921BCED}"/>
              </a:ext>
            </a:extLst>
          </p:cNvPr>
          <p:cNvSpPr txBox="1"/>
          <p:nvPr/>
        </p:nvSpPr>
        <p:spPr>
          <a:xfrm>
            <a:off x="8745058" y="1544244"/>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dirty="0"/>
              <a:t>1</a:t>
            </a:r>
          </a:p>
        </p:txBody>
      </p:sp>
      <p:sp>
        <p:nvSpPr>
          <p:cNvPr id="40" name="2">
            <a:extLst>
              <a:ext uri="{FF2B5EF4-FFF2-40B4-BE49-F238E27FC236}">
                <a16:creationId xmlns:a16="http://schemas.microsoft.com/office/drawing/2014/main" id="{6AA3438C-201D-B356-3159-0A7304F51E70}"/>
              </a:ext>
            </a:extLst>
          </p:cNvPr>
          <p:cNvSpPr txBox="1"/>
          <p:nvPr/>
        </p:nvSpPr>
        <p:spPr>
          <a:xfrm>
            <a:off x="8745058" y="1897603"/>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41" name="512">
            <a:extLst>
              <a:ext uri="{FF2B5EF4-FFF2-40B4-BE49-F238E27FC236}">
                <a16:creationId xmlns:a16="http://schemas.microsoft.com/office/drawing/2014/main" id="{6DE39A76-73DE-EE90-0976-BAE4DFD828F5}"/>
              </a:ext>
            </a:extLst>
          </p:cNvPr>
          <p:cNvSpPr txBox="1"/>
          <p:nvPr/>
        </p:nvSpPr>
        <p:spPr>
          <a:xfrm>
            <a:off x="8721785" y="2952379"/>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dirty="0">
                <a:solidFill>
                  <a:srgbClr val="FF0000"/>
                </a:solidFill>
              </a:rPr>
              <a:t>256</a:t>
            </a:r>
            <a:endParaRPr sz="1425" b="1" dirty="0">
              <a:solidFill>
                <a:srgbClr val="FF0000"/>
              </a:solidFill>
            </a:endParaRPr>
          </a:p>
        </p:txBody>
      </p:sp>
      <p:sp>
        <p:nvSpPr>
          <p:cNvPr id="42" name="511">
            <a:extLst>
              <a:ext uri="{FF2B5EF4-FFF2-40B4-BE49-F238E27FC236}">
                <a16:creationId xmlns:a16="http://schemas.microsoft.com/office/drawing/2014/main" id="{7FBA897F-B8F2-E167-2F74-B4C793C4D682}"/>
              </a:ext>
            </a:extLst>
          </p:cNvPr>
          <p:cNvSpPr txBox="1"/>
          <p:nvPr/>
        </p:nvSpPr>
        <p:spPr>
          <a:xfrm>
            <a:off x="8726360" y="2648940"/>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dirty="0"/>
              <a:t>255</a:t>
            </a:r>
            <a:endParaRPr sz="1425" b="1" dirty="0"/>
          </a:p>
        </p:txBody>
      </p:sp>
      <p:sp>
        <p:nvSpPr>
          <p:cNvPr id="47" name="楕円">
            <a:extLst>
              <a:ext uri="{FF2B5EF4-FFF2-40B4-BE49-F238E27FC236}">
                <a16:creationId xmlns:a16="http://schemas.microsoft.com/office/drawing/2014/main" id="{1650A935-1FE5-B4BC-2783-22E6C9DDF856}"/>
              </a:ext>
            </a:extLst>
          </p:cNvPr>
          <p:cNvSpPr/>
          <p:nvPr/>
        </p:nvSpPr>
        <p:spPr>
          <a:xfrm>
            <a:off x="7195556" y="1504950"/>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8" name="楕円">
            <a:extLst>
              <a:ext uri="{FF2B5EF4-FFF2-40B4-BE49-F238E27FC236}">
                <a16:creationId xmlns:a16="http://schemas.microsoft.com/office/drawing/2014/main" id="{550CF6C2-4797-4A65-2046-E36D2C14247C}"/>
              </a:ext>
            </a:extLst>
          </p:cNvPr>
          <p:cNvSpPr/>
          <p:nvPr/>
        </p:nvSpPr>
        <p:spPr>
          <a:xfrm>
            <a:off x="7195556" y="184309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9" name="楕円">
            <a:extLst>
              <a:ext uri="{FF2B5EF4-FFF2-40B4-BE49-F238E27FC236}">
                <a16:creationId xmlns:a16="http://schemas.microsoft.com/office/drawing/2014/main" id="{2C9FC69D-5650-33FC-AF4C-9E37456931ED}"/>
              </a:ext>
            </a:extLst>
          </p:cNvPr>
          <p:cNvSpPr/>
          <p:nvPr/>
        </p:nvSpPr>
        <p:spPr>
          <a:xfrm>
            <a:off x="7195556" y="258128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0" name="楕円">
            <a:extLst>
              <a:ext uri="{FF2B5EF4-FFF2-40B4-BE49-F238E27FC236}">
                <a16:creationId xmlns:a16="http://schemas.microsoft.com/office/drawing/2014/main" id="{E4A142A3-E03A-ECCA-B5B3-DFD3ADE01175}"/>
              </a:ext>
            </a:extLst>
          </p:cNvPr>
          <p:cNvSpPr/>
          <p:nvPr/>
        </p:nvSpPr>
        <p:spPr>
          <a:xfrm>
            <a:off x="7195556" y="2919424"/>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1" name="・">
            <a:extLst>
              <a:ext uri="{FF2B5EF4-FFF2-40B4-BE49-F238E27FC236}">
                <a16:creationId xmlns:a16="http://schemas.microsoft.com/office/drawing/2014/main" id="{BCC3B4CC-F2AF-1191-DF64-A1D016294C5E}"/>
              </a:ext>
            </a:extLst>
          </p:cNvPr>
          <p:cNvSpPr txBox="1"/>
          <p:nvPr/>
        </p:nvSpPr>
        <p:spPr>
          <a:xfrm>
            <a:off x="7247769" y="2144298"/>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2" name="・">
            <a:extLst>
              <a:ext uri="{FF2B5EF4-FFF2-40B4-BE49-F238E27FC236}">
                <a16:creationId xmlns:a16="http://schemas.microsoft.com/office/drawing/2014/main" id="{7F924EF7-AA35-5798-161C-6AEC4DC41495}"/>
              </a:ext>
            </a:extLst>
          </p:cNvPr>
          <p:cNvSpPr txBox="1"/>
          <p:nvPr/>
        </p:nvSpPr>
        <p:spPr>
          <a:xfrm>
            <a:off x="7247769" y="225164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53" name="・">
            <a:extLst>
              <a:ext uri="{FF2B5EF4-FFF2-40B4-BE49-F238E27FC236}">
                <a16:creationId xmlns:a16="http://schemas.microsoft.com/office/drawing/2014/main" id="{8C96E3E1-D564-4DCC-1A8C-899B3D813C04}"/>
              </a:ext>
            </a:extLst>
          </p:cNvPr>
          <p:cNvSpPr txBox="1"/>
          <p:nvPr/>
        </p:nvSpPr>
        <p:spPr>
          <a:xfrm>
            <a:off x="7247769" y="235765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4" name="線">
            <a:extLst>
              <a:ext uri="{FF2B5EF4-FFF2-40B4-BE49-F238E27FC236}">
                <a16:creationId xmlns:a16="http://schemas.microsoft.com/office/drawing/2014/main" id="{498C83E2-8BD3-3FAC-86C0-0078CB07412A}"/>
              </a:ext>
            </a:extLst>
          </p:cNvPr>
          <p:cNvSpPr/>
          <p:nvPr/>
        </p:nvSpPr>
        <p:spPr>
          <a:xfrm flipV="1">
            <a:off x="7518545" y="2024571"/>
            <a:ext cx="789686" cy="43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46ED6E70-3378-C002-88B8-829FCCE863D6}"/>
              </a:ext>
            </a:extLst>
          </p:cNvPr>
          <p:cNvSpPr/>
          <p:nvPr/>
        </p:nvSpPr>
        <p:spPr>
          <a:xfrm>
            <a:off x="7531041" y="2027582"/>
            <a:ext cx="784757" cy="68557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DD04B22A-5F2C-8BBF-D394-3470D6CEDC24}"/>
              </a:ext>
            </a:extLst>
          </p:cNvPr>
          <p:cNvSpPr/>
          <p:nvPr/>
        </p:nvSpPr>
        <p:spPr>
          <a:xfrm>
            <a:off x="7520283" y="2021213"/>
            <a:ext cx="803412" cy="11118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6F5D11F1-1245-981E-4953-2F239CFDF3A6}"/>
              </a:ext>
            </a:extLst>
          </p:cNvPr>
          <p:cNvSpPr/>
          <p:nvPr/>
        </p:nvSpPr>
        <p:spPr>
          <a:xfrm flipV="1">
            <a:off x="7529299" y="1708933"/>
            <a:ext cx="778932" cy="101058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D86A9F68-6271-E1C3-E8BA-2C5DF7A4D896}"/>
              </a:ext>
            </a:extLst>
          </p:cNvPr>
          <p:cNvSpPr/>
          <p:nvPr/>
        </p:nvSpPr>
        <p:spPr>
          <a:xfrm flipV="1">
            <a:off x="7528418" y="2031371"/>
            <a:ext cx="778932" cy="68814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FA556A8D-6D11-2CC0-999C-14F686D48722}"/>
              </a:ext>
            </a:extLst>
          </p:cNvPr>
          <p:cNvSpPr/>
          <p:nvPr/>
        </p:nvSpPr>
        <p:spPr>
          <a:xfrm>
            <a:off x="7535233" y="2721735"/>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9E0D8CAB-4014-F839-A83C-596FB01C49AA}"/>
              </a:ext>
            </a:extLst>
          </p:cNvPr>
          <p:cNvSpPr/>
          <p:nvPr/>
        </p:nvSpPr>
        <p:spPr>
          <a:xfrm>
            <a:off x="7535233" y="3100457"/>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6876FC40-73F8-2316-3426-F435D1EADE63}"/>
              </a:ext>
            </a:extLst>
          </p:cNvPr>
          <p:cNvSpPr/>
          <p:nvPr/>
        </p:nvSpPr>
        <p:spPr>
          <a:xfrm>
            <a:off x="7541377" y="2730136"/>
            <a:ext cx="771563" cy="37447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2" name="線">
            <a:extLst>
              <a:ext uri="{FF2B5EF4-FFF2-40B4-BE49-F238E27FC236}">
                <a16:creationId xmlns:a16="http://schemas.microsoft.com/office/drawing/2014/main" id="{690724DA-AAEA-78B1-1EB9-8F5ADE1F1894}"/>
              </a:ext>
            </a:extLst>
          </p:cNvPr>
          <p:cNvSpPr/>
          <p:nvPr/>
        </p:nvSpPr>
        <p:spPr>
          <a:xfrm flipV="1">
            <a:off x="7528860" y="1708932"/>
            <a:ext cx="778489" cy="139152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3" name="線">
            <a:extLst>
              <a:ext uri="{FF2B5EF4-FFF2-40B4-BE49-F238E27FC236}">
                <a16:creationId xmlns:a16="http://schemas.microsoft.com/office/drawing/2014/main" id="{BEA7659D-157E-72DF-74D6-8CFB927A2F51}"/>
              </a:ext>
            </a:extLst>
          </p:cNvPr>
          <p:cNvSpPr/>
          <p:nvPr/>
        </p:nvSpPr>
        <p:spPr>
          <a:xfrm flipV="1">
            <a:off x="7540930" y="2063391"/>
            <a:ext cx="771019" cy="103706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4" name="線">
            <a:extLst>
              <a:ext uri="{FF2B5EF4-FFF2-40B4-BE49-F238E27FC236}">
                <a16:creationId xmlns:a16="http://schemas.microsoft.com/office/drawing/2014/main" id="{5315915A-51AF-A2C8-E524-10E21BFEC0EA}"/>
              </a:ext>
            </a:extLst>
          </p:cNvPr>
          <p:cNvSpPr/>
          <p:nvPr/>
        </p:nvSpPr>
        <p:spPr>
          <a:xfrm flipV="1">
            <a:off x="7540642" y="2742869"/>
            <a:ext cx="766708" cy="33839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6" name="テキスト ボックス 65">
            <a:extLst>
              <a:ext uri="{FF2B5EF4-FFF2-40B4-BE49-F238E27FC236}">
                <a16:creationId xmlns:a16="http://schemas.microsoft.com/office/drawing/2014/main" id="{5CE931E8-1836-F239-495C-703696FC9C10}"/>
              </a:ext>
            </a:extLst>
          </p:cNvPr>
          <p:cNvSpPr txBox="1"/>
          <p:nvPr/>
        </p:nvSpPr>
        <p:spPr>
          <a:xfrm>
            <a:off x="6421781" y="1218501"/>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1</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69" name="テキスト ボックス 68">
            <a:extLst>
              <a:ext uri="{FF2B5EF4-FFF2-40B4-BE49-F238E27FC236}">
                <a16:creationId xmlns:a16="http://schemas.microsoft.com/office/drawing/2014/main" id="{B7B1E008-0DB0-9387-10EA-7F4EDC43E4FB}"/>
              </a:ext>
            </a:extLst>
          </p:cNvPr>
          <p:cNvSpPr txBox="1"/>
          <p:nvPr/>
        </p:nvSpPr>
        <p:spPr>
          <a:xfrm>
            <a:off x="7797756" y="1223797"/>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2</a:t>
            </a:r>
            <a:r>
              <a:rPr kumimoji="1" lang="ja-JP" altLang="en-US" sz="1600" b="1">
                <a:solidFill>
                  <a:srgbClr val="FF0000"/>
                </a:solidFill>
                <a:latin typeface="Meiryo" panose="020B0604030504040204" pitchFamily="34" charset="-128"/>
                <a:ea typeface="Meiryo" panose="020B0604030504040204" pitchFamily="34" charset="-128"/>
              </a:rPr>
              <a:t>層目</a:t>
            </a:r>
          </a:p>
        </p:txBody>
      </p:sp>
      <p:grpSp>
        <p:nvGrpSpPr>
          <p:cNvPr id="70" name="グループ">
            <a:extLst>
              <a:ext uri="{FF2B5EF4-FFF2-40B4-BE49-F238E27FC236}">
                <a16:creationId xmlns:a16="http://schemas.microsoft.com/office/drawing/2014/main" id="{02F4D11B-095F-CEF8-DACA-DDAFA3E68053}"/>
              </a:ext>
            </a:extLst>
          </p:cNvPr>
          <p:cNvGrpSpPr/>
          <p:nvPr/>
        </p:nvGrpSpPr>
        <p:grpSpPr>
          <a:xfrm>
            <a:off x="7945712" y="3756240"/>
            <a:ext cx="0" cy="902104"/>
            <a:chOff x="0" y="0"/>
            <a:chExt cx="5429089" cy="3610837"/>
          </a:xfrm>
        </p:grpSpPr>
        <p:sp>
          <p:nvSpPr>
            <p:cNvPr id="71" name="線">
              <a:extLst>
                <a:ext uri="{FF2B5EF4-FFF2-40B4-BE49-F238E27FC236}">
                  <a16:creationId xmlns:a16="http://schemas.microsoft.com/office/drawing/2014/main" id="{244B2BE4-0EFF-580E-DCAC-6EAEAEC26B7F}"/>
                </a:ext>
              </a:extLst>
            </p:cNvPr>
            <p:cNvSpPr/>
            <p:nvPr/>
          </p:nvSpPr>
          <p:spPr>
            <a:xfrm flipV="1">
              <a:off x="635403" y="0"/>
              <a:ext cx="1" cy="301121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2" name="線">
              <a:extLst>
                <a:ext uri="{FF2B5EF4-FFF2-40B4-BE49-F238E27FC236}">
                  <a16:creationId xmlns:a16="http://schemas.microsoft.com/office/drawing/2014/main" id="{02F293B1-5C06-154F-94FC-52DBAC380B68}"/>
                </a:ext>
              </a:extLst>
            </p:cNvPr>
            <p:cNvSpPr/>
            <p:nvPr/>
          </p:nvSpPr>
          <p:spPr>
            <a:xfrm>
              <a:off x="642170" y="3011214"/>
              <a:ext cx="4786919"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3" name="線">
              <a:extLst>
                <a:ext uri="{FF2B5EF4-FFF2-40B4-BE49-F238E27FC236}">
                  <a16:creationId xmlns:a16="http://schemas.microsoft.com/office/drawing/2014/main" id="{C8E80F5D-0BED-0BE8-7B3F-0824A3C0F90D}"/>
                </a:ext>
              </a:extLst>
            </p:cNvPr>
            <p:cNvSpPr/>
            <p:nvPr/>
          </p:nvSpPr>
          <p:spPr>
            <a:xfrm>
              <a:off x="801051" y="2760015"/>
              <a:ext cx="2055881"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4" name="線">
              <a:extLst>
                <a:ext uri="{FF2B5EF4-FFF2-40B4-BE49-F238E27FC236}">
                  <a16:creationId xmlns:a16="http://schemas.microsoft.com/office/drawing/2014/main" id="{A2833B63-581E-A84C-976D-C169154C6554}"/>
                </a:ext>
              </a:extLst>
            </p:cNvPr>
            <p:cNvSpPr/>
            <p:nvPr/>
          </p:nvSpPr>
          <p:spPr>
            <a:xfrm flipV="1">
              <a:off x="2849987" y="562402"/>
              <a:ext cx="2197614" cy="219761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5" name="線">
              <a:extLst>
                <a:ext uri="{FF2B5EF4-FFF2-40B4-BE49-F238E27FC236}">
                  <a16:creationId xmlns:a16="http://schemas.microsoft.com/office/drawing/2014/main" id="{7376E883-0A54-0E14-AB33-A9A8BF7EA7A4}"/>
                </a:ext>
              </a:extLst>
            </p:cNvPr>
            <p:cNvSpPr/>
            <p:nvPr/>
          </p:nvSpPr>
          <p:spPr>
            <a:xfrm flipV="1">
              <a:off x="2860388"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6" name="線">
              <a:extLst>
                <a:ext uri="{FF2B5EF4-FFF2-40B4-BE49-F238E27FC236}">
                  <a16:creationId xmlns:a16="http://schemas.microsoft.com/office/drawing/2014/main" id="{3C7DD9E7-E642-A3CB-F7CF-305E67EC0FF8}"/>
                </a:ext>
              </a:extLst>
            </p:cNvPr>
            <p:cNvSpPr/>
            <p:nvPr/>
          </p:nvSpPr>
          <p:spPr>
            <a:xfrm flipV="1">
              <a:off x="1934726"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7" name="線">
              <a:extLst>
                <a:ext uri="{FF2B5EF4-FFF2-40B4-BE49-F238E27FC236}">
                  <a16:creationId xmlns:a16="http://schemas.microsoft.com/office/drawing/2014/main" id="{CFD64238-28F6-9119-4F8B-5B33E2434A37}"/>
                </a:ext>
              </a:extLst>
            </p:cNvPr>
            <p:cNvSpPr/>
            <p:nvPr/>
          </p:nvSpPr>
          <p:spPr>
            <a:xfrm flipV="1">
              <a:off x="3786049"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8" name="線">
              <a:extLst>
                <a:ext uri="{FF2B5EF4-FFF2-40B4-BE49-F238E27FC236}">
                  <a16:creationId xmlns:a16="http://schemas.microsoft.com/office/drawing/2014/main" id="{80480223-93E0-E68A-394C-0C89263B8F13}"/>
                </a:ext>
              </a:extLst>
            </p:cNvPr>
            <p:cNvSpPr/>
            <p:nvPr/>
          </p:nvSpPr>
          <p:spPr>
            <a:xfrm flipV="1">
              <a:off x="4711711"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9" name="線">
              <a:extLst>
                <a:ext uri="{FF2B5EF4-FFF2-40B4-BE49-F238E27FC236}">
                  <a16:creationId xmlns:a16="http://schemas.microsoft.com/office/drawing/2014/main" id="{8D304123-0C84-38A3-00E3-2BA0C44E2540}"/>
                </a:ext>
              </a:extLst>
            </p:cNvPr>
            <p:cNvSpPr/>
            <p:nvPr/>
          </p:nvSpPr>
          <p:spPr>
            <a:xfrm flipV="1">
              <a:off x="1009065"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80" name="線">
              <a:extLst>
                <a:ext uri="{FF2B5EF4-FFF2-40B4-BE49-F238E27FC236}">
                  <a16:creationId xmlns:a16="http://schemas.microsoft.com/office/drawing/2014/main" id="{2E707E88-4ED9-8B73-603D-440B3F48B30B}"/>
                </a:ext>
              </a:extLst>
            </p:cNvPr>
            <p:cNvSpPr/>
            <p:nvPr/>
          </p:nvSpPr>
          <p:spPr>
            <a:xfrm>
              <a:off x="468423" y="2760015"/>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81" name="線">
              <a:extLst>
                <a:ext uri="{FF2B5EF4-FFF2-40B4-BE49-F238E27FC236}">
                  <a16:creationId xmlns:a16="http://schemas.microsoft.com/office/drawing/2014/main" id="{3FBB5942-116F-81F5-1553-13FAF6EF9B3F}"/>
                </a:ext>
              </a:extLst>
            </p:cNvPr>
            <p:cNvSpPr/>
            <p:nvPr/>
          </p:nvSpPr>
          <p:spPr>
            <a:xfrm>
              <a:off x="468423" y="742281"/>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82" name="線">
              <a:extLst>
                <a:ext uri="{FF2B5EF4-FFF2-40B4-BE49-F238E27FC236}">
                  <a16:creationId xmlns:a16="http://schemas.microsoft.com/office/drawing/2014/main" id="{14AD89BB-94E7-243B-D9C7-B76A21E63638}"/>
                </a:ext>
              </a:extLst>
            </p:cNvPr>
            <p:cNvSpPr/>
            <p:nvPr/>
          </p:nvSpPr>
          <p:spPr>
            <a:xfrm>
              <a:off x="468423" y="1751148"/>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83" name="0">
              <a:extLst>
                <a:ext uri="{FF2B5EF4-FFF2-40B4-BE49-F238E27FC236}">
                  <a16:creationId xmlns:a16="http://schemas.microsoft.com/office/drawing/2014/main" id="{6F21670D-7DAB-C5A4-CEC0-84564F36AA07}"/>
                </a:ext>
              </a:extLst>
            </p:cNvPr>
            <p:cNvSpPr txBox="1"/>
            <p:nvPr/>
          </p:nvSpPr>
          <p:spPr>
            <a:xfrm>
              <a:off x="2689494" y="3220811"/>
              <a:ext cx="291771"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0</a:t>
              </a:r>
            </a:p>
          </p:txBody>
        </p:sp>
        <p:sp>
          <p:nvSpPr>
            <p:cNvPr id="84" name="-2">
              <a:extLst>
                <a:ext uri="{FF2B5EF4-FFF2-40B4-BE49-F238E27FC236}">
                  <a16:creationId xmlns:a16="http://schemas.microsoft.com/office/drawing/2014/main" id="{2B60FBCE-AB55-FB34-E5ED-506662E827E4}"/>
                </a:ext>
              </a:extLst>
            </p:cNvPr>
            <p:cNvSpPr txBox="1"/>
            <p:nvPr/>
          </p:nvSpPr>
          <p:spPr>
            <a:xfrm>
              <a:off x="1709843" y="3220811"/>
              <a:ext cx="399751"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85" name="-4">
              <a:extLst>
                <a:ext uri="{FF2B5EF4-FFF2-40B4-BE49-F238E27FC236}">
                  <a16:creationId xmlns:a16="http://schemas.microsoft.com/office/drawing/2014/main" id="{D4CD2634-744E-7D09-E28E-64D6208C1667}"/>
                </a:ext>
              </a:extLst>
            </p:cNvPr>
            <p:cNvSpPr txBox="1"/>
            <p:nvPr/>
          </p:nvSpPr>
          <p:spPr>
            <a:xfrm>
              <a:off x="783578" y="3220811"/>
              <a:ext cx="400958"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sp>
          <p:nvSpPr>
            <p:cNvPr id="86" name="2">
              <a:extLst>
                <a:ext uri="{FF2B5EF4-FFF2-40B4-BE49-F238E27FC236}">
                  <a16:creationId xmlns:a16="http://schemas.microsoft.com/office/drawing/2014/main" id="{C5DAABA9-F71C-9BD2-2731-8026B5E1A710}"/>
                </a:ext>
              </a:extLst>
            </p:cNvPr>
            <p:cNvSpPr txBox="1"/>
            <p:nvPr/>
          </p:nvSpPr>
          <p:spPr>
            <a:xfrm>
              <a:off x="3615155" y="3220811"/>
              <a:ext cx="291772"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87" name="4">
              <a:extLst>
                <a:ext uri="{FF2B5EF4-FFF2-40B4-BE49-F238E27FC236}">
                  <a16:creationId xmlns:a16="http://schemas.microsoft.com/office/drawing/2014/main" id="{C6D07DFB-A9A9-C73D-0391-8F80C843339F}"/>
                </a:ext>
              </a:extLst>
            </p:cNvPr>
            <p:cNvSpPr txBox="1"/>
            <p:nvPr/>
          </p:nvSpPr>
          <p:spPr>
            <a:xfrm>
              <a:off x="4540213" y="3220811"/>
              <a:ext cx="292979"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sp>
          <p:nvSpPr>
            <p:cNvPr id="88" name="0">
              <a:extLst>
                <a:ext uri="{FF2B5EF4-FFF2-40B4-BE49-F238E27FC236}">
                  <a16:creationId xmlns:a16="http://schemas.microsoft.com/office/drawing/2014/main" id="{DAC162EA-51E0-1B60-4693-396C716D92FD}"/>
                </a:ext>
              </a:extLst>
            </p:cNvPr>
            <p:cNvSpPr txBox="1"/>
            <p:nvPr/>
          </p:nvSpPr>
          <p:spPr>
            <a:xfrm>
              <a:off x="603" y="2565002"/>
              <a:ext cx="291771"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0</a:t>
              </a:r>
            </a:p>
          </p:txBody>
        </p:sp>
        <p:sp>
          <p:nvSpPr>
            <p:cNvPr id="89" name="2">
              <a:extLst>
                <a:ext uri="{FF2B5EF4-FFF2-40B4-BE49-F238E27FC236}">
                  <a16:creationId xmlns:a16="http://schemas.microsoft.com/office/drawing/2014/main" id="{B496F560-46FB-A932-AB4A-8BEC1A791AF0}"/>
                </a:ext>
              </a:extLst>
            </p:cNvPr>
            <p:cNvSpPr txBox="1"/>
            <p:nvPr/>
          </p:nvSpPr>
          <p:spPr>
            <a:xfrm>
              <a:off x="603" y="1556135"/>
              <a:ext cx="291771"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90" name="4">
              <a:extLst>
                <a:ext uri="{FF2B5EF4-FFF2-40B4-BE49-F238E27FC236}">
                  <a16:creationId xmlns:a16="http://schemas.microsoft.com/office/drawing/2014/main" id="{5AC3A838-E463-8913-4E44-B7F89BA6BFE5}"/>
                </a:ext>
              </a:extLst>
            </p:cNvPr>
            <p:cNvSpPr txBox="1"/>
            <p:nvPr/>
          </p:nvSpPr>
          <p:spPr>
            <a:xfrm>
              <a:off x="0" y="547268"/>
              <a:ext cx="292978"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grpSp>
      <p:sp>
        <p:nvSpPr>
          <p:cNvPr id="91" name="ReLU関数">
            <a:extLst>
              <a:ext uri="{FF2B5EF4-FFF2-40B4-BE49-F238E27FC236}">
                <a16:creationId xmlns:a16="http://schemas.microsoft.com/office/drawing/2014/main" id="{66B3929E-E4D4-5FFD-4654-282A7B31CB27}"/>
              </a:ext>
            </a:extLst>
          </p:cNvPr>
          <p:cNvSpPr txBox="1"/>
          <p:nvPr/>
        </p:nvSpPr>
        <p:spPr>
          <a:xfrm>
            <a:off x="8042309" y="3482620"/>
            <a:ext cx="9601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600"/>
            </a:lvl1pPr>
          </a:lstStyle>
          <a:p>
            <a:r>
              <a:rPr sz="1350" dirty="0" err="1"/>
              <a:t>ReLU関数</a:t>
            </a:r>
            <a:endParaRPr sz="1350" dirty="0"/>
          </a:p>
        </p:txBody>
      </p:sp>
      <p:sp>
        <p:nvSpPr>
          <p:cNvPr id="9" name="①学習モデルの選択(今回は線形回帰)…">
            <a:extLst>
              <a:ext uri="{FF2B5EF4-FFF2-40B4-BE49-F238E27FC236}">
                <a16:creationId xmlns:a16="http://schemas.microsoft.com/office/drawing/2014/main" id="{5FD1FE22-1FC5-DFC1-055B-8B946CE4CC1C}"/>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0785F7B1-71D5-4F79-5B40-CADD9198C35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1D55F8EA-A59E-EC4B-ED8D-7931E8920CD6}"/>
              </a:ext>
            </a:extLst>
          </p:cNvPr>
          <p:cNvSpPr>
            <a:spLocks noGrp="1"/>
          </p:cNvSpPr>
          <p:nvPr>
            <p:ph type="sldNum" sz="quarter" idx="2"/>
          </p:nvPr>
        </p:nvSpPr>
        <p:spPr/>
        <p:txBody>
          <a:bodyPr/>
          <a:lstStyle/>
          <a:p>
            <a:fld id="{86CB4B4D-7CA3-9044-876B-883B54F8677D}" type="slidenum">
              <a:rPr lang="en-US" altLang="ja-JP" smtClean="0"/>
              <a:t>23</a:t>
            </a:fld>
            <a:endParaRPr lang="ja-JP" altLang="en-US"/>
          </a:p>
        </p:txBody>
      </p:sp>
    </p:spTree>
    <p:extLst>
      <p:ext uri="{BB962C8B-B14F-4D97-AF65-F5344CB8AC3E}">
        <p14:creationId xmlns:p14="http://schemas.microsoft.com/office/powerpoint/2010/main" val="228042720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60668-7426-2A94-7B9E-335EE0381AAA}"/>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DD06E813-B8D2-D963-87EC-239C9F0A763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AF2DABC-43DE-4936-0283-AB808FBBBB39}"/>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68F6EDC2-885D-7EAA-3BD7-788F4C55219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FEC100DB-11E0-BFDE-6AA3-90FC3A6023AA}"/>
              </a:ext>
            </a:extLst>
          </p:cNvPr>
          <p:cNvSpPr txBox="1"/>
          <p:nvPr/>
        </p:nvSpPr>
        <p:spPr>
          <a:xfrm>
            <a:off x="241697" y="3920362"/>
            <a:ext cx="6311503" cy="78277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3</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F8EFCF95-95DB-DAB0-1193-8A214DD9800C}"/>
              </a:ext>
            </a:extLst>
          </p:cNvPr>
          <p:cNvSpPr/>
          <p:nvPr/>
        </p:nvSpPr>
        <p:spPr>
          <a:xfrm>
            <a:off x="249718" y="2052603"/>
            <a:ext cx="5613671" cy="252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8629EEB-6734-8B79-9E41-215228417D35}"/>
              </a:ext>
            </a:extLst>
          </p:cNvPr>
          <p:cNvCxnSpPr>
            <a:cxnSpLocks/>
          </p:cNvCxnSpPr>
          <p:nvPr/>
        </p:nvCxnSpPr>
        <p:spPr>
          <a:xfrm>
            <a:off x="930014" y="2305848"/>
            <a:ext cx="365386" cy="14373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8" name="正方形/長方形 17">
            <a:extLst>
              <a:ext uri="{FF2B5EF4-FFF2-40B4-BE49-F238E27FC236}">
                <a16:creationId xmlns:a16="http://schemas.microsoft.com/office/drawing/2014/main" id="{DB438D04-17B1-466D-D769-EEB611F93C7D}"/>
              </a:ext>
            </a:extLst>
          </p:cNvPr>
          <p:cNvSpPr/>
          <p:nvPr/>
        </p:nvSpPr>
        <p:spPr>
          <a:xfrm>
            <a:off x="6241410" y="1283786"/>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AB36F3F1-7531-478D-B022-D6B36E24BDE2}"/>
              </a:ext>
            </a:extLst>
          </p:cNvPr>
          <p:cNvSpPr/>
          <p:nvPr/>
        </p:nvSpPr>
        <p:spPr>
          <a:xfrm>
            <a:off x="7633055" y="1308508"/>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a:extLst>
              <a:ext uri="{FF2B5EF4-FFF2-40B4-BE49-F238E27FC236}">
                <a16:creationId xmlns:a16="http://schemas.microsoft.com/office/drawing/2014/main" id="{3A52BDAC-7155-0F54-3034-8C0BBAF2FC76}"/>
              </a:ext>
            </a:extLst>
          </p:cNvPr>
          <p:cNvSpPr/>
          <p:nvPr/>
        </p:nvSpPr>
        <p:spPr>
          <a:xfrm>
            <a:off x="8104668" y="1595748"/>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1" name="楕円">
            <a:extLst>
              <a:ext uri="{FF2B5EF4-FFF2-40B4-BE49-F238E27FC236}">
                <a16:creationId xmlns:a16="http://schemas.microsoft.com/office/drawing/2014/main" id="{E2CE85DE-6D11-3752-91EB-5D9DF7E8786D}"/>
              </a:ext>
            </a:extLst>
          </p:cNvPr>
          <p:cNvSpPr/>
          <p:nvPr/>
        </p:nvSpPr>
        <p:spPr>
          <a:xfrm>
            <a:off x="8104668" y="1933889"/>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楕円">
            <a:extLst>
              <a:ext uri="{FF2B5EF4-FFF2-40B4-BE49-F238E27FC236}">
                <a16:creationId xmlns:a16="http://schemas.microsoft.com/office/drawing/2014/main" id="{3A3AD855-FC4E-DBA8-A7C6-A8E06021F7A5}"/>
              </a:ext>
            </a:extLst>
          </p:cNvPr>
          <p:cNvSpPr/>
          <p:nvPr/>
        </p:nvSpPr>
        <p:spPr>
          <a:xfrm>
            <a:off x="8104668" y="2672080"/>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楕円">
            <a:extLst>
              <a:ext uri="{FF2B5EF4-FFF2-40B4-BE49-F238E27FC236}">
                <a16:creationId xmlns:a16="http://schemas.microsoft.com/office/drawing/2014/main" id="{2026FA11-C052-A5AD-E172-250B22A02EFE}"/>
              </a:ext>
            </a:extLst>
          </p:cNvPr>
          <p:cNvSpPr/>
          <p:nvPr/>
        </p:nvSpPr>
        <p:spPr>
          <a:xfrm>
            <a:off x="8104668" y="301022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4" name="線">
            <a:extLst>
              <a:ext uri="{FF2B5EF4-FFF2-40B4-BE49-F238E27FC236}">
                <a16:creationId xmlns:a16="http://schemas.microsoft.com/office/drawing/2014/main" id="{54B1A602-3EEA-98F1-BC8E-7F2C969AC79E}"/>
              </a:ext>
            </a:extLst>
          </p:cNvPr>
          <p:cNvSpPr/>
          <p:nvPr/>
        </p:nvSpPr>
        <p:spPr>
          <a:xfrm>
            <a:off x="7341832" y="1774257"/>
            <a:ext cx="785316" cy="3228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5" name="線">
            <a:extLst>
              <a:ext uri="{FF2B5EF4-FFF2-40B4-BE49-F238E27FC236}">
                <a16:creationId xmlns:a16="http://schemas.microsoft.com/office/drawing/2014/main" id="{0CB93C48-1951-E8EE-92D6-28066322B153}"/>
              </a:ext>
            </a:extLst>
          </p:cNvPr>
          <p:cNvSpPr/>
          <p:nvPr/>
        </p:nvSpPr>
        <p:spPr>
          <a:xfrm>
            <a:off x="7316464" y="1755293"/>
            <a:ext cx="769863" cy="629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6" name="線">
            <a:extLst>
              <a:ext uri="{FF2B5EF4-FFF2-40B4-BE49-F238E27FC236}">
                <a16:creationId xmlns:a16="http://schemas.microsoft.com/office/drawing/2014/main" id="{7E2E6F18-853F-7997-5C8F-33C55C8B7D7F}"/>
              </a:ext>
            </a:extLst>
          </p:cNvPr>
          <p:cNvSpPr/>
          <p:nvPr/>
        </p:nvSpPr>
        <p:spPr>
          <a:xfrm>
            <a:off x="7312138" y="1755563"/>
            <a:ext cx="790788" cy="10074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7" name="線">
            <a:extLst>
              <a:ext uri="{FF2B5EF4-FFF2-40B4-BE49-F238E27FC236}">
                <a16:creationId xmlns:a16="http://schemas.microsoft.com/office/drawing/2014/main" id="{EE042C1E-5928-AD14-B1D2-D740E7316FA9}"/>
              </a:ext>
            </a:extLst>
          </p:cNvPr>
          <p:cNvSpPr/>
          <p:nvPr/>
        </p:nvSpPr>
        <p:spPr>
          <a:xfrm>
            <a:off x="7329344" y="1777455"/>
            <a:ext cx="780598" cy="141176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8" name="線">
            <a:extLst>
              <a:ext uri="{FF2B5EF4-FFF2-40B4-BE49-F238E27FC236}">
                <a16:creationId xmlns:a16="http://schemas.microsoft.com/office/drawing/2014/main" id="{F9BDAC21-8038-0A6B-5BC4-EA8648261E91}"/>
              </a:ext>
            </a:extLst>
          </p:cNvPr>
          <p:cNvSpPr/>
          <p:nvPr/>
        </p:nvSpPr>
        <p:spPr>
          <a:xfrm flipV="1">
            <a:off x="7311808" y="1773918"/>
            <a:ext cx="782670" cy="3068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9" name="1">
            <a:extLst>
              <a:ext uri="{FF2B5EF4-FFF2-40B4-BE49-F238E27FC236}">
                <a16:creationId xmlns:a16="http://schemas.microsoft.com/office/drawing/2014/main" id="{F584D883-7AE5-8D94-BF34-3C991177B813}"/>
              </a:ext>
            </a:extLst>
          </p:cNvPr>
          <p:cNvSpPr txBox="1"/>
          <p:nvPr/>
        </p:nvSpPr>
        <p:spPr>
          <a:xfrm>
            <a:off x="6733385" y="1622920"/>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30" name="2">
            <a:extLst>
              <a:ext uri="{FF2B5EF4-FFF2-40B4-BE49-F238E27FC236}">
                <a16:creationId xmlns:a16="http://schemas.microsoft.com/office/drawing/2014/main" id="{AB0C1ED7-9FDC-EF3B-AB1C-F556891E280D}"/>
              </a:ext>
            </a:extLst>
          </p:cNvPr>
          <p:cNvSpPr txBox="1"/>
          <p:nvPr/>
        </p:nvSpPr>
        <p:spPr>
          <a:xfrm>
            <a:off x="6733385" y="1976280"/>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31" name="4096">
            <a:extLst>
              <a:ext uri="{FF2B5EF4-FFF2-40B4-BE49-F238E27FC236}">
                <a16:creationId xmlns:a16="http://schemas.microsoft.com/office/drawing/2014/main" id="{58681561-1B40-BD02-E388-F06708DD8CDF}"/>
              </a:ext>
            </a:extLst>
          </p:cNvPr>
          <p:cNvSpPr txBox="1"/>
          <p:nvPr/>
        </p:nvSpPr>
        <p:spPr>
          <a:xfrm>
            <a:off x="6581378" y="3028905"/>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dirty="0">
                <a:solidFill>
                  <a:srgbClr val="FF0000"/>
                </a:solidFill>
              </a:rPr>
              <a:t>256</a:t>
            </a:r>
            <a:endParaRPr sz="1425" b="1" dirty="0">
              <a:solidFill>
                <a:srgbClr val="FF0000"/>
              </a:solidFill>
            </a:endParaRPr>
          </a:p>
        </p:txBody>
      </p:sp>
      <p:sp>
        <p:nvSpPr>
          <p:cNvPr id="32" name="4095">
            <a:extLst>
              <a:ext uri="{FF2B5EF4-FFF2-40B4-BE49-F238E27FC236}">
                <a16:creationId xmlns:a16="http://schemas.microsoft.com/office/drawing/2014/main" id="{54564D33-036C-3A29-0CBA-40349BC2F800}"/>
              </a:ext>
            </a:extLst>
          </p:cNvPr>
          <p:cNvSpPr txBox="1"/>
          <p:nvPr/>
        </p:nvSpPr>
        <p:spPr>
          <a:xfrm>
            <a:off x="6591455" y="2678414"/>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dirty="0"/>
              <a:t>255</a:t>
            </a:r>
            <a:endParaRPr sz="1425" b="1" dirty="0"/>
          </a:p>
        </p:txBody>
      </p:sp>
      <p:sp>
        <p:nvSpPr>
          <p:cNvPr id="33" name="・">
            <a:extLst>
              <a:ext uri="{FF2B5EF4-FFF2-40B4-BE49-F238E27FC236}">
                <a16:creationId xmlns:a16="http://schemas.microsoft.com/office/drawing/2014/main" id="{6825C145-C1C3-BD9F-E1AD-354B742AD09B}"/>
              </a:ext>
            </a:extLst>
          </p:cNvPr>
          <p:cNvSpPr txBox="1"/>
          <p:nvPr/>
        </p:nvSpPr>
        <p:spPr>
          <a:xfrm>
            <a:off x="6651633" y="2253141"/>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4" name="・">
            <a:extLst>
              <a:ext uri="{FF2B5EF4-FFF2-40B4-BE49-F238E27FC236}">
                <a16:creationId xmlns:a16="http://schemas.microsoft.com/office/drawing/2014/main" id="{21696F7A-E8BB-CF0F-75B6-E5EFC0CED61D}"/>
              </a:ext>
            </a:extLst>
          </p:cNvPr>
          <p:cNvSpPr txBox="1"/>
          <p:nvPr/>
        </p:nvSpPr>
        <p:spPr>
          <a:xfrm>
            <a:off x="6651568" y="2354204"/>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5" name="・">
            <a:extLst>
              <a:ext uri="{FF2B5EF4-FFF2-40B4-BE49-F238E27FC236}">
                <a16:creationId xmlns:a16="http://schemas.microsoft.com/office/drawing/2014/main" id="{068ED5C0-2217-01DE-CCF5-8AF5156F0EDF}"/>
              </a:ext>
            </a:extLst>
          </p:cNvPr>
          <p:cNvSpPr txBox="1"/>
          <p:nvPr/>
        </p:nvSpPr>
        <p:spPr>
          <a:xfrm>
            <a:off x="6651633" y="2466496"/>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6" name="・">
            <a:extLst>
              <a:ext uri="{FF2B5EF4-FFF2-40B4-BE49-F238E27FC236}">
                <a16:creationId xmlns:a16="http://schemas.microsoft.com/office/drawing/2014/main" id="{9F2E7AF2-82A3-5E6F-12DE-6DE14FDE0012}"/>
              </a:ext>
            </a:extLst>
          </p:cNvPr>
          <p:cNvSpPr txBox="1"/>
          <p:nvPr/>
        </p:nvSpPr>
        <p:spPr>
          <a:xfrm>
            <a:off x="8156881" y="2235096"/>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8" name="・">
            <a:extLst>
              <a:ext uri="{FF2B5EF4-FFF2-40B4-BE49-F238E27FC236}">
                <a16:creationId xmlns:a16="http://schemas.microsoft.com/office/drawing/2014/main" id="{40602169-D1C5-A65C-41C6-DCBD56836DB4}"/>
              </a:ext>
            </a:extLst>
          </p:cNvPr>
          <p:cNvSpPr txBox="1"/>
          <p:nvPr/>
        </p:nvSpPr>
        <p:spPr>
          <a:xfrm>
            <a:off x="8156881" y="2342441"/>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9" name="・">
            <a:extLst>
              <a:ext uri="{FF2B5EF4-FFF2-40B4-BE49-F238E27FC236}">
                <a16:creationId xmlns:a16="http://schemas.microsoft.com/office/drawing/2014/main" id="{2F0A83B6-C652-0776-C918-B4C9C7D99951}"/>
              </a:ext>
            </a:extLst>
          </p:cNvPr>
          <p:cNvSpPr txBox="1"/>
          <p:nvPr/>
        </p:nvSpPr>
        <p:spPr>
          <a:xfrm>
            <a:off x="8156881" y="2448451"/>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40" name="1">
            <a:extLst>
              <a:ext uri="{FF2B5EF4-FFF2-40B4-BE49-F238E27FC236}">
                <a16:creationId xmlns:a16="http://schemas.microsoft.com/office/drawing/2014/main" id="{2534F947-5595-3C98-827D-F0BFC6BC598D}"/>
              </a:ext>
            </a:extLst>
          </p:cNvPr>
          <p:cNvSpPr txBox="1"/>
          <p:nvPr/>
        </p:nvSpPr>
        <p:spPr>
          <a:xfrm>
            <a:off x="8531305" y="1612765"/>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dirty="0"/>
              <a:t>1</a:t>
            </a:r>
          </a:p>
        </p:txBody>
      </p:sp>
      <p:sp>
        <p:nvSpPr>
          <p:cNvPr id="41" name="2">
            <a:extLst>
              <a:ext uri="{FF2B5EF4-FFF2-40B4-BE49-F238E27FC236}">
                <a16:creationId xmlns:a16="http://schemas.microsoft.com/office/drawing/2014/main" id="{5F8BD451-6F96-CE3A-DA9B-E96AF04F3FDB}"/>
              </a:ext>
            </a:extLst>
          </p:cNvPr>
          <p:cNvSpPr txBox="1"/>
          <p:nvPr/>
        </p:nvSpPr>
        <p:spPr>
          <a:xfrm>
            <a:off x="8531305" y="1966124"/>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42" name="512">
            <a:extLst>
              <a:ext uri="{FF2B5EF4-FFF2-40B4-BE49-F238E27FC236}">
                <a16:creationId xmlns:a16="http://schemas.microsoft.com/office/drawing/2014/main" id="{B9AD266E-67A0-01A9-BFD6-C4E686D072B1}"/>
              </a:ext>
            </a:extLst>
          </p:cNvPr>
          <p:cNvSpPr txBox="1"/>
          <p:nvPr/>
        </p:nvSpPr>
        <p:spPr>
          <a:xfrm>
            <a:off x="8508032" y="3020900"/>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dirty="0">
                <a:solidFill>
                  <a:srgbClr val="FF0000"/>
                </a:solidFill>
              </a:rPr>
              <a:t>128</a:t>
            </a:r>
            <a:endParaRPr sz="1425" b="1" dirty="0">
              <a:solidFill>
                <a:srgbClr val="FF0000"/>
              </a:solidFill>
            </a:endParaRPr>
          </a:p>
        </p:txBody>
      </p:sp>
      <p:sp>
        <p:nvSpPr>
          <p:cNvPr id="43" name="511">
            <a:extLst>
              <a:ext uri="{FF2B5EF4-FFF2-40B4-BE49-F238E27FC236}">
                <a16:creationId xmlns:a16="http://schemas.microsoft.com/office/drawing/2014/main" id="{6501CCB5-5FF2-2752-FD5E-E6E3E24EAAB5}"/>
              </a:ext>
            </a:extLst>
          </p:cNvPr>
          <p:cNvSpPr txBox="1"/>
          <p:nvPr/>
        </p:nvSpPr>
        <p:spPr>
          <a:xfrm>
            <a:off x="8512607" y="2717461"/>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dirty="0"/>
              <a:t>127</a:t>
            </a:r>
            <a:endParaRPr sz="1425" b="1" dirty="0"/>
          </a:p>
        </p:txBody>
      </p:sp>
      <p:sp>
        <p:nvSpPr>
          <p:cNvPr id="44" name="楕円">
            <a:extLst>
              <a:ext uri="{FF2B5EF4-FFF2-40B4-BE49-F238E27FC236}">
                <a16:creationId xmlns:a16="http://schemas.microsoft.com/office/drawing/2014/main" id="{2F238823-4007-40D7-40EF-BF435FF9DCC4}"/>
              </a:ext>
            </a:extLst>
          </p:cNvPr>
          <p:cNvSpPr/>
          <p:nvPr/>
        </p:nvSpPr>
        <p:spPr>
          <a:xfrm>
            <a:off x="6981803" y="157347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5" name="楕円">
            <a:extLst>
              <a:ext uri="{FF2B5EF4-FFF2-40B4-BE49-F238E27FC236}">
                <a16:creationId xmlns:a16="http://schemas.microsoft.com/office/drawing/2014/main" id="{9B07D182-9F78-D639-F479-F843D755062F}"/>
              </a:ext>
            </a:extLst>
          </p:cNvPr>
          <p:cNvSpPr/>
          <p:nvPr/>
        </p:nvSpPr>
        <p:spPr>
          <a:xfrm>
            <a:off x="6981803" y="191161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6" name="楕円">
            <a:extLst>
              <a:ext uri="{FF2B5EF4-FFF2-40B4-BE49-F238E27FC236}">
                <a16:creationId xmlns:a16="http://schemas.microsoft.com/office/drawing/2014/main" id="{19994A14-1CE2-E70B-58DE-AA40AB4B6512}"/>
              </a:ext>
            </a:extLst>
          </p:cNvPr>
          <p:cNvSpPr/>
          <p:nvPr/>
        </p:nvSpPr>
        <p:spPr>
          <a:xfrm>
            <a:off x="6981803" y="2649803"/>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7" name="楕円">
            <a:extLst>
              <a:ext uri="{FF2B5EF4-FFF2-40B4-BE49-F238E27FC236}">
                <a16:creationId xmlns:a16="http://schemas.microsoft.com/office/drawing/2014/main" id="{82AC89DE-30B2-8952-0B5B-A51F6BBDDCFC}"/>
              </a:ext>
            </a:extLst>
          </p:cNvPr>
          <p:cNvSpPr/>
          <p:nvPr/>
        </p:nvSpPr>
        <p:spPr>
          <a:xfrm>
            <a:off x="6981803" y="2987945"/>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8" name="・">
            <a:extLst>
              <a:ext uri="{FF2B5EF4-FFF2-40B4-BE49-F238E27FC236}">
                <a16:creationId xmlns:a16="http://schemas.microsoft.com/office/drawing/2014/main" id="{C8C62EF8-6180-EA30-1E9B-769FBED0D070}"/>
              </a:ext>
            </a:extLst>
          </p:cNvPr>
          <p:cNvSpPr txBox="1"/>
          <p:nvPr/>
        </p:nvSpPr>
        <p:spPr>
          <a:xfrm>
            <a:off x="7034016" y="2212819"/>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49" name="・">
            <a:extLst>
              <a:ext uri="{FF2B5EF4-FFF2-40B4-BE49-F238E27FC236}">
                <a16:creationId xmlns:a16="http://schemas.microsoft.com/office/drawing/2014/main" id="{29E45EA7-7D8B-7A32-A3F1-015E40FC2512}"/>
              </a:ext>
            </a:extLst>
          </p:cNvPr>
          <p:cNvSpPr txBox="1"/>
          <p:nvPr/>
        </p:nvSpPr>
        <p:spPr>
          <a:xfrm>
            <a:off x="7034016" y="2320164"/>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50" name="・">
            <a:extLst>
              <a:ext uri="{FF2B5EF4-FFF2-40B4-BE49-F238E27FC236}">
                <a16:creationId xmlns:a16="http://schemas.microsoft.com/office/drawing/2014/main" id="{DD0F80C4-EB85-A9A2-660C-D256A81298FC}"/>
              </a:ext>
            </a:extLst>
          </p:cNvPr>
          <p:cNvSpPr txBox="1"/>
          <p:nvPr/>
        </p:nvSpPr>
        <p:spPr>
          <a:xfrm>
            <a:off x="7034016" y="2426174"/>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1" name="線">
            <a:extLst>
              <a:ext uri="{FF2B5EF4-FFF2-40B4-BE49-F238E27FC236}">
                <a16:creationId xmlns:a16="http://schemas.microsoft.com/office/drawing/2014/main" id="{59FB1849-CB03-1ADD-B4C5-EAE6B64D2AFB}"/>
              </a:ext>
            </a:extLst>
          </p:cNvPr>
          <p:cNvSpPr/>
          <p:nvPr/>
        </p:nvSpPr>
        <p:spPr>
          <a:xfrm flipV="1">
            <a:off x="7304792" y="2093092"/>
            <a:ext cx="789686" cy="43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14D59C74-D977-EEED-0CD8-91105F1EB40A}"/>
              </a:ext>
            </a:extLst>
          </p:cNvPr>
          <p:cNvSpPr/>
          <p:nvPr/>
        </p:nvSpPr>
        <p:spPr>
          <a:xfrm>
            <a:off x="7317288" y="2096103"/>
            <a:ext cx="784757" cy="68557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B7AC6BE1-441C-9958-8166-132B018802D8}"/>
              </a:ext>
            </a:extLst>
          </p:cNvPr>
          <p:cNvSpPr/>
          <p:nvPr/>
        </p:nvSpPr>
        <p:spPr>
          <a:xfrm>
            <a:off x="7306530" y="2089734"/>
            <a:ext cx="803412" cy="11118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25E7FD99-186C-7B1C-E75A-3FFF5B033D28}"/>
              </a:ext>
            </a:extLst>
          </p:cNvPr>
          <p:cNvSpPr/>
          <p:nvPr/>
        </p:nvSpPr>
        <p:spPr>
          <a:xfrm flipV="1">
            <a:off x="7315546" y="1777454"/>
            <a:ext cx="778932" cy="101058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B15B4266-FA95-05C4-0237-C602C66712A2}"/>
              </a:ext>
            </a:extLst>
          </p:cNvPr>
          <p:cNvSpPr/>
          <p:nvPr/>
        </p:nvSpPr>
        <p:spPr>
          <a:xfrm flipV="1">
            <a:off x="7314665" y="2099892"/>
            <a:ext cx="778932" cy="68814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038A1F56-6525-AD96-3A94-A39C5C04FF74}"/>
              </a:ext>
            </a:extLst>
          </p:cNvPr>
          <p:cNvSpPr/>
          <p:nvPr/>
        </p:nvSpPr>
        <p:spPr>
          <a:xfrm>
            <a:off x="7321480" y="2790256"/>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78C4C9E2-D675-BF19-13D6-E6D127A66DA9}"/>
              </a:ext>
            </a:extLst>
          </p:cNvPr>
          <p:cNvSpPr/>
          <p:nvPr/>
        </p:nvSpPr>
        <p:spPr>
          <a:xfrm>
            <a:off x="7321480" y="3168978"/>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5FF0F882-D2E0-CCF6-B09B-EFAA04DCA82D}"/>
              </a:ext>
            </a:extLst>
          </p:cNvPr>
          <p:cNvSpPr/>
          <p:nvPr/>
        </p:nvSpPr>
        <p:spPr>
          <a:xfrm>
            <a:off x="7327624" y="2798657"/>
            <a:ext cx="771563" cy="37447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DA1EC569-8E84-9D1C-A563-10F872EDA092}"/>
              </a:ext>
            </a:extLst>
          </p:cNvPr>
          <p:cNvSpPr/>
          <p:nvPr/>
        </p:nvSpPr>
        <p:spPr>
          <a:xfrm flipV="1">
            <a:off x="7315107" y="1777453"/>
            <a:ext cx="778489" cy="139152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6A70160D-D00C-ABA1-2C0A-765EC6B7E6A5}"/>
              </a:ext>
            </a:extLst>
          </p:cNvPr>
          <p:cNvSpPr/>
          <p:nvPr/>
        </p:nvSpPr>
        <p:spPr>
          <a:xfrm flipV="1">
            <a:off x="7327177" y="2131912"/>
            <a:ext cx="771019" cy="103706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43C742B1-A7B4-3821-63A8-C967E03D169C}"/>
              </a:ext>
            </a:extLst>
          </p:cNvPr>
          <p:cNvSpPr/>
          <p:nvPr/>
        </p:nvSpPr>
        <p:spPr>
          <a:xfrm flipV="1">
            <a:off x="7326889" y="2811390"/>
            <a:ext cx="766708" cy="33839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2" name="テキスト ボックス 61">
            <a:extLst>
              <a:ext uri="{FF2B5EF4-FFF2-40B4-BE49-F238E27FC236}">
                <a16:creationId xmlns:a16="http://schemas.microsoft.com/office/drawing/2014/main" id="{3325CAFA-D028-3E2D-D577-6FDF23D31A30}"/>
              </a:ext>
            </a:extLst>
          </p:cNvPr>
          <p:cNvSpPr txBox="1"/>
          <p:nvPr/>
        </p:nvSpPr>
        <p:spPr>
          <a:xfrm>
            <a:off x="6208028" y="1287022"/>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2</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63" name="テキスト ボックス 62">
            <a:extLst>
              <a:ext uri="{FF2B5EF4-FFF2-40B4-BE49-F238E27FC236}">
                <a16:creationId xmlns:a16="http://schemas.microsoft.com/office/drawing/2014/main" id="{E44FFDD1-7B90-CD4D-6883-72333E3AF337}"/>
              </a:ext>
            </a:extLst>
          </p:cNvPr>
          <p:cNvSpPr txBox="1"/>
          <p:nvPr/>
        </p:nvSpPr>
        <p:spPr>
          <a:xfrm>
            <a:off x="7584003" y="1292318"/>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3</a:t>
            </a:r>
            <a:r>
              <a:rPr kumimoji="1" lang="ja-JP" altLang="en-US" sz="1600" b="1">
                <a:solidFill>
                  <a:srgbClr val="FF0000"/>
                </a:solidFill>
                <a:latin typeface="Meiryo" panose="020B0604030504040204" pitchFamily="34" charset="-128"/>
                <a:ea typeface="Meiryo" panose="020B0604030504040204" pitchFamily="34" charset="-128"/>
              </a:rPr>
              <a:t>層目</a:t>
            </a:r>
          </a:p>
        </p:txBody>
      </p:sp>
      <p:grpSp>
        <p:nvGrpSpPr>
          <p:cNvPr id="64" name="グループ">
            <a:extLst>
              <a:ext uri="{FF2B5EF4-FFF2-40B4-BE49-F238E27FC236}">
                <a16:creationId xmlns:a16="http://schemas.microsoft.com/office/drawing/2014/main" id="{FED5555F-414C-FADE-5E5E-63A67C1D4ED9}"/>
              </a:ext>
            </a:extLst>
          </p:cNvPr>
          <p:cNvGrpSpPr/>
          <p:nvPr/>
        </p:nvGrpSpPr>
        <p:grpSpPr>
          <a:xfrm>
            <a:off x="7731959" y="3824761"/>
            <a:ext cx="0" cy="902104"/>
            <a:chOff x="0" y="0"/>
            <a:chExt cx="5429089" cy="3610837"/>
          </a:xfrm>
        </p:grpSpPr>
        <p:sp>
          <p:nvSpPr>
            <p:cNvPr id="65" name="線">
              <a:extLst>
                <a:ext uri="{FF2B5EF4-FFF2-40B4-BE49-F238E27FC236}">
                  <a16:creationId xmlns:a16="http://schemas.microsoft.com/office/drawing/2014/main" id="{37CA7EF0-2C17-C926-34B4-9E911EC09109}"/>
                </a:ext>
              </a:extLst>
            </p:cNvPr>
            <p:cNvSpPr/>
            <p:nvPr/>
          </p:nvSpPr>
          <p:spPr>
            <a:xfrm flipV="1">
              <a:off x="635403" y="0"/>
              <a:ext cx="1" cy="301121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66" name="線">
              <a:extLst>
                <a:ext uri="{FF2B5EF4-FFF2-40B4-BE49-F238E27FC236}">
                  <a16:creationId xmlns:a16="http://schemas.microsoft.com/office/drawing/2014/main" id="{5F520E3C-E835-B1C0-2531-77C847E33A75}"/>
                </a:ext>
              </a:extLst>
            </p:cNvPr>
            <p:cNvSpPr/>
            <p:nvPr/>
          </p:nvSpPr>
          <p:spPr>
            <a:xfrm>
              <a:off x="642170" y="3011214"/>
              <a:ext cx="4786919"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67" name="線">
              <a:extLst>
                <a:ext uri="{FF2B5EF4-FFF2-40B4-BE49-F238E27FC236}">
                  <a16:creationId xmlns:a16="http://schemas.microsoft.com/office/drawing/2014/main" id="{B619D968-83F0-3A88-B783-2B8D491E4C32}"/>
                </a:ext>
              </a:extLst>
            </p:cNvPr>
            <p:cNvSpPr/>
            <p:nvPr/>
          </p:nvSpPr>
          <p:spPr>
            <a:xfrm>
              <a:off x="801051" y="2760015"/>
              <a:ext cx="2055881"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68" name="線">
              <a:extLst>
                <a:ext uri="{FF2B5EF4-FFF2-40B4-BE49-F238E27FC236}">
                  <a16:creationId xmlns:a16="http://schemas.microsoft.com/office/drawing/2014/main" id="{E58139F4-565D-2258-9278-35FF1934BE72}"/>
                </a:ext>
              </a:extLst>
            </p:cNvPr>
            <p:cNvSpPr/>
            <p:nvPr/>
          </p:nvSpPr>
          <p:spPr>
            <a:xfrm flipV="1">
              <a:off x="2849987" y="562402"/>
              <a:ext cx="2197614" cy="219761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69" name="線">
              <a:extLst>
                <a:ext uri="{FF2B5EF4-FFF2-40B4-BE49-F238E27FC236}">
                  <a16:creationId xmlns:a16="http://schemas.microsoft.com/office/drawing/2014/main" id="{4289138F-815E-A8A0-863A-EEF2910F6C70}"/>
                </a:ext>
              </a:extLst>
            </p:cNvPr>
            <p:cNvSpPr/>
            <p:nvPr/>
          </p:nvSpPr>
          <p:spPr>
            <a:xfrm flipV="1">
              <a:off x="2860388"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0" name="線">
              <a:extLst>
                <a:ext uri="{FF2B5EF4-FFF2-40B4-BE49-F238E27FC236}">
                  <a16:creationId xmlns:a16="http://schemas.microsoft.com/office/drawing/2014/main" id="{97D583FA-E5C2-5E2A-F429-5FD0EC572C67}"/>
                </a:ext>
              </a:extLst>
            </p:cNvPr>
            <p:cNvSpPr/>
            <p:nvPr/>
          </p:nvSpPr>
          <p:spPr>
            <a:xfrm flipV="1">
              <a:off x="1934726"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1" name="線">
              <a:extLst>
                <a:ext uri="{FF2B5EF4-FFF2-40B4-BE49-F238E27FC236}">
                  <a16:creationId xmlns:a16="http://schemas.microsoft.com/office/drawing/2014/main" id="{D59AD844-A10B-1B35-2179-9DB74BA878A6}"/>
                </a:ext>
              </a:extLst>
            </p:cNvPr>
            <p:cNvSpPr/>
            <p:nvPr/>
          </p:nvSpPr>
          <p:spPr>
            <a:xfrm flipV="1">
              <a:off x="3786049"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2" name="線">
              <a:extLst>
                <a:ext uri="{FF2B5EF4-FFF2-40B4-BE49-F238E27FC236}">
                  <a16:creationId xmlns:a16="http://schemas.microsoft.com/office/drawing/2014/main" id="{465A15D1-05A3-4AFD-7761-2B424003E49E}"/>
                </a:ext>
              </a:extLst>
            </p:cNvPr>
            <p:cNvSpPr/>
            <p:nvPr/>
          </p:nvSpPr>
          <p:spPr>
            <a:xfrm flipV="1">
              <a:off x="4711711"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3" name="線">
              <a:extLst>
                <a:ext uri="{FF2B5EF4-FFF2-40B4-BE49-F238E27FC236}">
                  <a16:creationId xmlns:a16="http://schemas.microsoft.com/office/drawing/2014/main" id="{921EEEAC-F9E7-CE2D-3968-B95C7E9C54CA}"/>
                </a:ext>
              </a:extLst>
            </p:cNvPr>
            <p:cNvSpPr/>
            <p:nvPr/>
          </p:nvSpPr>
          <p:spPr>
            <a:xfrm flipV="1">
              <a:off x="1009065" y="3003979"/>
              <a:ext cx="1" cy="17148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4" name="線">
              <a:extLst>
                <a:ext uri="{FF2B5EF4-FFF2-40B4-BE49-F238E27FC236}">
                  <a16:creationId xmlns:a16="http://schemas.microsoft.com/office/drawing/2014/main" id="{5054C958-0CF1-3863-F8F0-A1E92A448A23}"/>
                </a:ext>
              </a:extLst>
            </p:cNvPr>
            <p:cNvSpPr/>
            <p:nvPr/>
          </p:nvSpPr>
          <p:spPr>
            <a:xfrm>
              <a:off x="468423" y="2760015"/>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5" name="線">
              <a:extLst>
                <a:ext uri="{FF2B5EF4-FFF2-40B4-BE49-F238E27FC236}">
                  <a16:creationId xmlns:a16="http://schemas.microsoft.com/office/drawing/2014/main" id="{2A4C9EE8-8BBA-DF5C-0EAE-59C9523B6EE8}"/>
                </a:ext>
              </a:extLst>
            </p:cNvPr>
            <p:cNvSpPr/>
            <p:nvPr/>
          </p:nvSpPr>
          <p:spPr>
            <a:xfrm>
              <a:off x="468423" y="742281"/>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6" name="線">
              <a:extLst>
                <a:ext uri="{FF2B5EF4-FFF2-40B4-BE49-F238E27FC236}">
                  <a16:creationId xmlns:a16="http://schemas.microsoft.com/office/drawing/2014/main" id="{A73E8602-1C7F-5598-10CA-A5BC0E4B663E}"/>
                </a:ext>
              </a:extLst>
            </p:cNvPr>
            <p:cNvSpPr/>
            <p:nvPr/>
          </p:nvSpPr>
          <p:spPr>
            <a:xfrm>
              <a:off x="468423" y="1751148"/>
              <a:ext cx="15658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77" name="0">
              <a:extLst>
                <a:ext uri="{FF2B5EF4-FFF2-40B4-BE49-F238E27FC236}">
                  <a16:creationId xmlns:a16="http://schemas.microsoft.com/office/drawing/2014/main" id="{AA89CBE5-1BD7-8C9D-995C-F70BCC635F25}"/>
                </a:ext>
              </a:extLst>
            </p:cNvPr>
            <p:cNvSpPr txBox="1"/>
            <p:nvPr/>
          </p:nvSpPr>
          <p:spPr>
            <a:xfrm>
              <a:off x="2689494" y="3220811"/>
              <a:ext cx="291771"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0</a:t>
              </a:r>
            </a:p>
          </p:txBody>
        </p:sp>
        <p:sp>
          <p:nvSpPr>
            <p:cNvPr id="78" name="-2">
              <a:extLst>
                <a:ext uri="{FF2B5EF4-FFF2-40B4-BE49-F238E27FC236}">
                  <a16:creationId xmlns:a16="http://schemas.microsoft.com/office/drawing/2014/main" id="{5D123535-9DFA-C13F-BB46-76A85B2362E5}"/>
                </a:ext>
              </a:extLst>
            </p:cNvPr>
            <p:cNvSpPr txBox="1"/>
            <p:nvPr/>
          </p:nvSpPr>
          <p:spPr>
            <a:xfrm>
              <a:off x="1709843" y="3220811"/>
              <a:ext cx="399751"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79" name="-4">
              <a:extLst>
                <a:ext uri="{FF2B5EF4-FFF2-40B4-BE49-F238E27FC236}">
                  <a16:creationId xmlns:a16="http://schemas.microsoft.com/office/drawing/2014/main" id="{E2430751-A939-3B13-96B0-9B16CC7757C4}"/>
                </a:ext>
              </a:extLst>
            </p:cNvPr>
            <p:cNvSpPr txBox="1"/>
            <p:nvPr/>
          </p:nvSpPr>
          <p:spPr>
            <a:xfrm>
              <a:off x="783578" y="3220811"/>
              <a:ext cx="400958"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sp>
          <p:nvSpPr>
            <p:cNvPr id="80" name="2">
              <a:extLst>
                <a:ext uri="{FF2B5EF4-FFF2-40B4-BE49-F238E27FC236}">
                  <a16:creationId xmlns:a16="http://schemas.microsoft.com/office/drawing/2014/main" id="{F6E14CEA-ADF3-FA9C-5D3D-8FFFC85232E8}"/>
                </a:ext>
              </a:extLst>
            </p:cNvPr>
            <p:cNvSpPr txBox="1"/>
            <p:nvPr/>
          </p:nvSpPr>
          <p:spPr>
            <a:xfrm>
              <a:off x="3615155" y="3220811"/>
              <a:ext cx="291772"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81" name="4">
              <a:extLst>
                <a:ext uri="{FF2B5EF4-FFF2-40B4-BE49-F238E27FC236}">
                  <a16:creationId xmlns:a16="http://schemas.microsoft.com/office/drawing/2014/main" id="{E7EEAD5E-097E-ECE4-59A6-D84FB25239DA}"/>
                </a:ext>
              </a:extLst>
            </p:cNvPr>
            <p:cNvSpPr txBox="1"/>
            <p:nvPr/>
          </p:nvSpPr>
          <p:spPr>
            <a:xfrm>
              <a:off x="4540213" y="3220811"/>
              <a:ext cx="292979" cy="3900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sp>
          <p:nvSpPr>
            <p:cNvPr id="82" name="0">
              <a:extLst>
                <a:ext uri="{FF2B5EF4-FFF2-40B4-BE49-F238E27FC236}">
                  <a16:creationId xmlns:a16="http://schemas.microsoft.com/office/drawing/2014/main" id="{CD20F6EA-0EB8-7B74-B6BD-9A96B799795A}"/>
                </a:ext>
              </a:extLst>
            </p:cNvPr>
            <p:cNvSpPr txBox="1"/>
            <p:nvPr/>
          </p:nvSpPr>
          <p:spPr>
            <a:xfrm>
              <a:off x="603" y="2565002"/>
              <a:ext cx="291771"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0</a:t>
              </a:r>
            </a:p>
          </p:txBody>
        </p:sp>
        <p:sp>
          <p:nvSpPr>
            <p:cNvPr id="83" name="2">
              <a:extLst>
                <a:ext uri="{FF2B5EF4-FFF2-40B4-BE49-F238E27FC236}">
                  <a16:creationId xmlns:a16="http://schemas.microsoft.com/office/drawing/2014/main" id="{4C4E18B4-0619-2BE7-0D5A-B0C3A6A54410}"/>
                </a:ext>
              </a:extLst>
            </p:cNvPr>
            <p:cNvSpPr txBox="1"/>
            <p:nvPr/>
          </p:nvSpPr>
          <p:spPr>
            <a:xfrm>
              <a:off x="603" y="1556135"/>
              <a:ext cx="291771"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2</a:t>
              </a:r>
            </a:p>
          </p:txBody>
        </p:sp>
        <p:sp>
          <p:nvSpPr>
            <p:cNvPr id="84" name="4">
              <a:extLst>
                <a:ext uri="{FF2B5EF4-FFF2-40B4-BE49-F238E27FC236}">
                  <a16:creationId xmlns:a16="http://schemas.microsoft.com/office/drawing/2014/main" id="{B09A7E2D-1742-3415-3A5D-FCAD6420DD87}"/>
                </a:ext>
              </a:extLst>
            </p:cNvPr>
            <p:cNvSpPr txBox="1"/>
            <p:nvPr/>
          </p:nvSpPr>
          <p:spPr>
            <a:xfrm>
              <a:off x="0" y="547268"/>
              <a:ext cx="292978" cy="39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noAutofit/>
            </a:bodyPr>
            <a:lstStyle>
              <a:lvl1pPr defTabSz="2438338">
                <a:lnSpc>
                  <a:spcPct val="100000"/>
                </a:lnSpc>
                <a:defRPr sz="1900">
                  <a:solidFill>
                    <a:srgbClr val="5E5E5E"/>
                  </a:solidFill>
                  <a:latin typeface="ヒラギノ角ゴ ProN W3"/>
                  <a:ea typeface="ヒラギノ角ゴ ProN W3"/>
                  <a:cs typeface="ヒラギノ角ゴ ProN W3"/>
                  <a:sym typeface="ヒラギノ角ゴ ProN W3"/>
                </a:defRPr>
              </a:lvl1pPr>
            </a:lstStyle>
            <a:p>
              <a:r>
                <a:rPr sz="713"/>
                <a:t>4</a:t>
              </a:r>
            </a:p>
          </p:txBody>
        </p:sp>
      </p:grpSp>
      <p:sp>
        <p:nvSpPr>
          <p:cNvPr id="85" name="ReLU関数">
            <a:extLst>
              <a:ext uri="{FF2B5EF4-FFF2-40B4-BE49-F238E27FC236}">
                <a16:creationId xmlns:a16="http://schemas.microsoft.com/office/drawing/2014/main" id="{9D45B5F4-7603-694C-2A32-00C28817CC68}"/>
              </a:ext>
            </a:extLst>
          </p:cNvPr>
          <p:cNvSpPr txBox="1"/>
          <p:nvPr/>
        </p:nvSpPr>
        <p:spPr>
          <a:xfrm>
            <a:off x="7828556" y="3551141"/>
            <a:ext cx="9601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600"/>
            </a:lvl1pPr>
          </a:lstStyle>
          <a:p>
            <a:r>
              <a:rPr sz="1350" dirty="0" err="1"/>
              <a:t>ReLU関数</a:t>
            </a:r>
            <a:endParaRPr sz="1350" dirty="0"/>
          </a:p>
        </p:txBody>
      </p:sp>
      <p:sp>
        <p:nvSpPr>
          <p:cNvPr id="9" name="①学習モデルの選択(今回は線形回帰)…">
            <a:extLst>
              <a:ext uri="{FF2B5EF4-FFF2-40B4-BE49-F238E27FC236}">
                <a16:creationId xmlns:a16="http://schemas.microsoft.com/office/drawing/2014/main" id="{0E4C6ED6-83E8-2642-4E6A-758CEDB54B0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AC362710-5F58-C99E-C9D6-5BC59917CAD4}"/>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7F9DB22B-DD57-D34C-803F-A12867A48549}"/>
              </a:ext>
            </a:extLst>
          </p:cNvPr>
          <p:cNvSpPr>
            <a:spLocks noGrp="1"/>
          </p:cNvSpPr>
          <p:nvPr>
            <p:ph type="sldNum" sz="quarter" idx="2"/>
          </p:nvPr>
        </p:nvSpPr>
        <p:spPr/>
        <p:txBody>
          <a:bodyPr/>
          <a:lstStyle/>
          <a:p>
            <a:fld id="{86CB4B4D-7CA3-9044-876B-883B54F8677D}" type="slidenum">
              <a:rPr lang="en-US" altLang="ja-JP" smtClean="0"/>
              <a:t>24</a:t>
            </a:fld>
            <a:endParaRPr lang="ja-JP" altLang="en-US"/>
          </a:p>
        </p:txBody>
      </p:sp>
    </p:spTree>
    <p:extLst>
      <p:ext uri="{BB962C8B-B14F-4D97-AF65-F5344CB8AC3E}">
        <p14:creationId xmlns:p14="http://schemas.microsoft.com/office/powerpoint/2010/main" val="35528253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88D8-0E29-6AEE-F03C-DA66A02D7A2F}"/>
            </a:ext>
          </a:extLst>
        </p:cNvPr>
        <p:cNvGrpSpPr/>
        <p:nvPr/>
      </p:nvGrpSpPr>
      <p:grpSpPr>
        <a:xfrm>
          <a:off x="0" y="0"/>
          <a:ext cx="0" cy="0"/>
          <a:chOff x="0" y="0"/>
          <a:chExt cx="0" cy="0"/>
        </a:xfrm>
      </p:grpSpPr>
      <p:sp>
        <p:nvSpPr>
          <p:cNvPr id="84" name="正方形/長方形 83">
            <a:extLst>
              <a:ext uri="{FF2B5EF4-FFF2-40B4-BE49-F238E27FC236}">
                <a16:creationId xmlns:a16="http://schemas.microsoft.com/office/drawing/2014/main" id="{247C0343-FD73-851C-C834-3A463DD6D231}"/>
              </a:ext>
            </a:extLst>
          </p:cNvPr>
          <p:cNvSpPr/>
          <p:nvPr/>
        </p:nvSpPr>
        <p:spPr>
          <a:xfrm>
            <a:off x="7595932" y="1292319"/>
            <a:ext cx="1384181" cy="2187940"/>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F0818FD-13F2-1301-96CD-A133C3D791A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29EC8C85-2B50-1EEB-44EB-C2412D093ED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4FCAEC6C-A25C-1CAD-7050-29517A9BA31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2C459F53-5EC3-65D4-8E0F-4B32A562CE01}"/>
              </a:ext>
            </a:extLst>
          </p:cNvPr>
          <p:cNvSpPr txBox="1"/>
          <p:nvPr/>
        </p:nvSpPr>
        <p:spPr>
          <a:xfrm>
            <a:off x="381000" y="3732100"/>
            <a:ext cx="6096000" cy="78277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次に</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出力層</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en-US" altLang="ja-JP" sz="1600" b="1">
              <a:latin typeface="Courier New" panose="02070309020205020404" pitchFamily="49" charset="0"/>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A1B2BE7A-35F0-09B0-F1C3-0472B1D24884}"/>
              </a:ext>
            </a:extLst>
          </p:cNvPr>
          <p:cNvSpPr/>
          <p:nvPr/>
        </p:nvSpPr>
        <p:spPr>
          <a:xfrm>
            <a:off x="241697" y="2260689"/>
            <a:ext cx="5173528"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D127F90-918D-7DBD-0F41-B0B5C1D8D87A}"/>
              </a:ext>
            </a:extLst>
          </p:cNvPr>
          <p:cNvCxnSpPr>
            <a:cxnSpLocks/>
          </p:cNvCxnSpPr>
          <p:nvPr/>
        </p:nvCxnSpPr>
        <p:spPr>
          <a:xfrm>
            <a:off x="1387214" y="2548689"/>
            <a:ext cx="0" cy="116606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正方形/長方形 15">
            <a:extLst>
              <a:ext uri="{FF2B5EF4-FFF2-40B4-BE49-F238E27FC236}">
                <a16:creationId xmlns:a16="http://schemas.microsoft.com/office/drawing/2014/main" id="{FAD84284-CD21-5A40-0723-176B273DF492}"/>
              </a:ext>
            </a:extLst>
          </p:cNvPr>
          <p:cNvSpPr/>
          <p:nvPr/>
        </p:nvSpPr>
        <p:spPr>
          <a:xfrm>
            <a:off x="6241410" y="1283786"/>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a:extLst>
              <a:ext uri="{FF2B5EF4-FFF2-40B4-BE49-F238E27FC236}">
                <a16:creationId xmlns:a16="http://schemas.microsoft.com/office/drawing/2014/main" id="{9F1B5528-855B-49FE-4AA3-5A9C4A7C17B3}"/>
              </a:ext>
            </a:extLst>
          </p:cNvPr>
          <p:cNvSpPr/>
          <p:nvPr/>
        </p:nvSpPr>
        <p:spPr>
          <a:xfrm>
            <a:off x="8102259" y="217879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線">
            <a:extLst>
              <a:ext uri="{FF2B5EF4-FFF2-40B4-BE49-F238E27FC236}">
                <a16:creationId xmlns:a16="http://schemas.microsoft.com/office/drawing/2014/main" id="{D345772B-F475-6FA1-28BD-CE860DAA85E7}"/>
              </a:ext>
            </a:extLst>
          </p:cNvPr>
          <p:cNvSpPr/>
          <p:nvPr/>
        </p:nvSpPr>
        <p:spPr>
          <a:xfrm>
            <a:off x="7298963" y="1729897"/>
            <a:ext cx="810194" cy="60862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7" name="1">
            <a:extLst>
              <a:ext uri="{FF2B5EF4-FFF2-40B4-BE49-F238E27FC236}">
                <a16:creationId xmlns:a16="http://schemas.microsoft.com/office/drawing/2014/main" id="{524D4718-1AEE-254D-2716-356B5C0F093B}"/>
              </a:ext>
            </a:extLst>
          </p:cNvPr>
          <p:cNvSpPr txBox="1"/>
          <p:nvPr/>
        </p:nvSpPr>
        <p:spPr>
          <a:xfrm>
            <a:off x="6733385" y="1622920"/>
            <a:ext cx="139462"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28" name="2">
            <a:extLst>
              <a:ext uri="{FF2B5EF4-FFF2-40B4-BE49-F238E27FC236}">
                <a16:creationId xmlns:a16="http://schemas.microsoft.com/office/drawing/2014/main" id="{8D5A56CE-1BF8-F8CE-D36B-E37B1F495F95}"/>
              </a:ext>
            </a:extLst>
          </p:cNvPr>
          <p:cNvSpPr txBox="1"/>
          <p:nvPr/>
        </p:nvSpPr>
        <p:spPr>
          <a:xfrm>
            <a:off x="6733385" y="1976280"/>
            <a:ext cx="139462"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29" name="4096">
            <a:extLst>
              <a:ext uri="{FF2B5EF4-FFF2-40B4-BE49-F238E27FC236}">
                <a16:creationId xmlns:a16="http://schemas.microsoft.com/office/drawing/2014/main" id="{D8CE7532-BB02-49AE-3B6A-604B537A7C9F}"/>
              </a:ext>
            </a:extLst>
          </p:cNvPr>
          <p:cNvSpPr txBox="1"/>
          <p:nvPr/>
        </p:nvSpPr>
        <p:spPr>
          <a:xfrm>
            <a:off x="6581378" y="3028905"/>
            <a:ext cx="341440"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dirty="0">
                <a:solidFill>
                  <a:srgbClr val="FF0000"/>
                </a:solidFill>
              </a:rPr>
              <a:t>128</a:t>
            </a:r>
            <a:endParaRPr sz="1425" b="1" dirty="0">
              <a:solidFill>
                <a:srgbClr val="FF0000"/>
              </a:solidFill>
            </a:endParaRPr>
          </a:p>
        </p:txBody>
      </p:sp>
      <p:sp>
        <p:nvSpPr>
          <p:cNvPr id="30" name="4095">
            <a:extLst>
              <a:ext uri="{FF2B5EF4-FFF2-40B4-BE49-F238E27FC236}">
                <a16:creationId xmlns:a16="http://schemas.microsoft.com/office/drawing/2014/main" id="{4F7888B6-DD36-A079-F036-392AE5A511C3}"/>
              </a:ext>
            </a:extLst>
          </p:cNvPr>
          <p:cNvSpPr txBox="1"/>
          <p:nvPr/>
        </p:nvSpPr>
        <p:spPr>
          <a:xfrm>
            <a:off x="6591455" y="2678414"/>
            <a:ext cx="341440"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dirty="0"/>
              <a:t>127</a:t>
            </a:r>
            <a:endParaRPr sz="1425" b="1" dirty="0"/>
          </a:p>
        </p:txBody>
      </p:sp>
      <p:sp>
        <p:nvSpPr>
          <p:cNvPr id="31" name="・">
            <a:extLst>
              <a:ext uri="{FF2B5EF4-FFF2-40B4-BE49-F238E27FC236}">
                <a16:creationId xmlns:a16="http://schemas.microsoft.com/office/drawing/2014/main" id="{560AC638-0DFF-6554-E988-B33D9F17A66A}"/>
              </a:ext>
            </a:extLst>
          </p:cNvPr>
          <p:cNvSpPr txBox="1"/>
          <p:nvPr/>
        </p:nvSpPr>
        <p:spPr>
          <a:xfrm>
            <a:off x="6651633" y="2253141"/>
            <a:ext cx="221214"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2" name="・">
            <a:extLst>
              <a:ext uri="{FF2B5EF4-FFF2-40B4-BE49-F238E27FC236}">
                <a16:creationId xmlns:a16="http://schemas.microsoft.com/office/drawing/2014/main" id="{D02E4F78-388C-E09E-484E-AF04C1A9DB07}"/>
              </a:ext>
            </a:extLst>
          </p:cNvPr>
          <p:cNvSpPr txBox="1"/>
          <p:nvPr/>
        </p:nvSpPr>
        <p:spPr>
          <a:xfrm>
            <a:off x="6651568" y="2354204"/>
            <a:ext cx="221214"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33" name="・">
            <a:extLst>
              <a:ext uri="{FF2B5EF4-FFF2-40B4-BE49-F238E27FC236}">
                <a16:creationId xmlns:a16="http://schemas.microsoft.com/office/drawing/2014/main" id="{2ACA7043-38FF-6288-F357-604D83F31E29}"/>
              </a:ext>
            </a:extLst>
          </p:cNvPr>
          <p:cNvSpPr txBox="1"/>
          <p:nvPr/>
        </p:nvSpPr>
        <p:spPr>
          <a:xfrm>
            <a:off x="6651633" y="2466496"/>
            <a:ext cx="221214"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42" name="楕円">
            <a:extLst>
              <a:ext uri="{FF2B5EF4-FFF2-40B4-BE49-F238E27FC236}">
                <a16:creationId xmlns:a16="http://schemas.microsoft.com/office/drawing/2014/main" id="{509F9C62-D128-52C7-8F75-0852BFB563FC}"/>
              </a:ext>
            </a:extLst>
          </p:cNvPr>
          <p:cNvSpPr/>
          <p:nvPr/>
        </p:nvSpPr>
        <p:spPr>
          <a:xfrm>
            <a:off x="6981803" y="157347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3" name="楕円">
            <a:extLst>
              <a:ext uri="{FF2B5EF4-FFF2-40B4-BE49-F238E27FC236}">
                <a16:creationId xmlns:a16="http://schemas.microsoft.com/office/drawing/2014/main" id="{C3BE4F4C-F8A3-1584-8263-10EEF42F36F6}"/>
              </a:ext>
            </a:extLst>
          </p:cNvPr>
          <p:cNvSpPr/>
          <p:nvPr/>
        </p:nvSpPr>
        <p:spPr>
          <a:xfrm>
            <a:off x="6981803" y="191161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4" name="楕円">
            <a:extLst>
              <a:ext uri="{FF2B5EF4-FFF2-40B4-BE49-F238E27FC236}">
                <a16:creationId xmlns:a16="http://schemas.microsoft.com/office/drawing/2014/main" id="{5E782D83-ED47-9AD6-4DF2-025C50AF5353}"/>
              </a:ext>
            </a:extLst>
          </p:cNvPr>
          <p:cNvSpPr/>
          <p:nvPr/>
        </p:nvSpPr>
        <p:spPr>
          <a:xfrm>
            <a:off x="6981803" y="2649803"/>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5" name="楕円">
            <a:extLst>
              <a:ext uri="{FF2B5EF4-FFF2-40B4-BE49-F238E27FC236}">
                <a16:creationId xmlns:a16="http://schemas.microsoft.com/office/drawing/2014/main" id="{5C3B62EE-5D58-67AF-47A7-BE7990CF28BE}"/>
              </a:ext>
            </a:extLst>
          </p:cNvPr>
          <p:cNvSpPr/>
          <p:nvPr/>
        </p:nvSpPr>
        <p:spPr>
          <a:xfrm>
            <a:off x="6981803" y="2987945"/>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6" name="・">
            <a:extLst>
              <a:ext uri="{FF2B5EF4-FFF2-40B4-BE49-F238E27FC236}">
                <a16:creationId xmlns:a16="http://schemas.microsoft.com/office/drawing/2014/main" id="{E60850B2-F2C0-BB06-4E63-4458D14F24B1}"/>
              </a:ext>
            </a:extLst>
          </p:cNvPr>
          <p:cNvSpPr txBox="1"/>
          <p:nvPr/>
        </p:nvSpPr>
        <p:spPr>
          <a:xfrm>
            <a:off x="7034016" y="2212819"/>
            <a:ext cx="221214"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47" name="・">
            <a:extLst>
              <a:ext uri="{FF2B5EF4-FFF2-40B4-BE49-F238E27FC236}">
                <a16:creationId xmlns:a16="http://schemas.microsoft.com/office/drawing/2014/main" id="{BE64E225-A050-6A87-FB8D-E5C0E9656118}"/>
              </a:ext>
            </a:extLst>
          </p:cNvPr>
          <p:cNvSpPr txBox="1"/>
          <p:nvPr/>
        </p:nvSpPr>
        <p:spPr>
          <a:xfrm>
            <a:off x="7034016" y="2320164"/>
            <a:ext cx="221214"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dirty="0"/>
              <a:t>・</a:t>
            </a:r>
          </a:p>
        </p:txBody>
      </p:sp>
      <p:sp>
        <p:nvSpPr>
          <p:cNvPr id="48" name="・">
            <a:extLst>
              <a:ext uri="{FF2B5EF4-FFF2-40B4-BE49-F238E27FC236}">
                <a16:creationId xmlns:a16="http://schemas.microsoft.com/office/drawing/2014/main" id="{F148DA16-B3D1-EF57-BA56-17BC4F36F6C1}"/>
              </a:ext>
            </a:extLst>
          </p:cNvPr>
          <p:cNvSpPr txBox="1"/>
          <p:nvPr/>
        </p:nvSpPr>
        <p:spPr>
          <a:xfrm>
            <a:off x="7034016" y="2426174"/>
            <a:ext cx="221214" cy="2577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0" name="線">
            <a:extLst>
              <a:ext uri="{FF2B5EF4-FFF2-40B4-BE49-F238E27FC236}">
                <a16:creationId xmlns:a16="http://schemas.microsoft.com/office/drawing/2014/main" id="{6D2C3CEC-A4BD-8992-E231-0E6E13922422}"/>
              </a:ext>
            </a:extLst>
          </p:cNvPr>
          <p:cNvSpPr/>
          <p:nvPr/>
        </p:nvSpPr>
        <p:spPr>
          <a:xfrm>
            <a:off x="7317288" y="2096103"/>
            <a:ext cx="791869" cy="2530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B5812DDB-404D-6B9D-DACC-19B8D7014FD2}"/>
              </a:ext>
            </a:extLst>
          </p:cNvPr>
          <p:cNvSpPr/>
          <p:nvPr/>
        </p:nvSpPr>
        <p:spPr>
          <a:xfrm flipV="1">
            <a:off x="7314665" y="2343150"/>
            <a:ext cx="771019" cy="42847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664350E9-5A8A-00B1-DE04-23C95CDA2CFA}"/>
              </a:ext>
            </a:extLst>
          </p:cNvPr>
          <p:cNvSpPr/>
          <p:nvPr/>
        </p:nvSpPr>
        <p:spPr>
          <a:xfrm flipV="1">
            <a:off x="7302400" y="2348667"/>
            <a:ext cx="791869" cy="81966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0" name="テキスト ボックス 59">
            <a:extLst>
              <a:ext uri="{FF2B5EF4-FFF2-40B4-BE49-F238E27FC236}">
                <a16:creationId xmlns:a16="http://schemas.microsoft.com/office/drawing/2014/main" id="{F93A9026-E959-3FA2-FF79-77A4FB430F45}"/>
              </a:ext>
            </a:extLst>
          </p:cNvPr>
          <p:cNvSpPr txBox="1"/>
          <p:nvPr/>
        </p:nvSpPr>
        <p:spPr>
          <a:xfrm>
            <a:off x="6208028" y="1287022"/>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3</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61" name="テキスト ボックス 60">
            <a:extLst>
              <a:ext uri="{FF2B5EF4-FFF2-40B4-BE49-F238E27FC236}">
                <a16:creationId xmlns:a16="http://schemas.microsoft.com/office/drawing/2014/main" id="{92D55E5E-42FC-0745-DD30-3FB6773D2769}"/>
              </a:ext>
            </a:extLst>
          </p:cNvPr>
          <p:cNvSpPr txBox="1"/>
          <p:nvPr/>
        </p:nvSpPr>
        <p:spPr>
          <a:xfrm>
            <a:off x="7843711" y="1293174"/>
            <a:ext cx="800219"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出力層</a:t>
            </a:r>
          </a:p>
        </p:txBody>
      </p:sp>
      <p:sp>
        <p:nvSpPr>
          <p:cNvPr id="83" name="ReLU関数">
            <a:extLst>
              <a:ext uri="{FF2B5EF4-FFF2-40B4-BE49-F238E27FC236}">
                <a16:creationId xmlns:a16="http://schemas.microsoft.com/office/drawing/2014/main" id="{116E4486-FE61-B31F-95FF-8FE217DF35DD}"/>
              </a:ext>
            </a:extLst>
          </p:cNvPr>
          <p:cNvSpPr txBox="1"/>
          <p:nvPr/>
        </p:nvSpPr>
        <p:spPr>
          <a:xfrm>
            <a:off x="7756786" y="3551141"/>
            <a:ext cx="103196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defRPr sz="3600"/>
            </a:lvl1pPr>
          </a:lstStyle>
          <a:p>
            <a:r>
              <a:rPr lang="en-US" sz="1350" dirty="0" err="1"/>
              <a:t>Sigmoid</a:t>
            </a:r>
            <a:r>
              <a:rPr sz="1350" dirty="0" err="1"/>
              <a:t>関数</a:t>
            </a:r>
            <a:endParaRPr sz="1350" dirty="0"/>
          </a:p>
        </p:txBody>
      </p:sp>
      <p:pic>
        <p:nvPicPr>
          <p:cNvPr id="85" name="スクリーンショット 2021-03-25 0.31.29.png" descr="スクリーンショット 2021-03-25 0.31.29.png">
            <a:extLst>
              <a:ext uri="{FF2B5EF4-FFF2-40B4-BE49-F238E27FC236}">
                <a16:creationId xmlns:a16="http://schemas.microsoft.com/office/drawing/2014/main" id="{BF2DAD82-D0C9-7C6D-A43D-4C2E9F19818C}"/>
              </a:ext>
            </a:extLst>
          </p:cNvPr>
          <p:cNvPicPr>
            <a:picLocks noChangeAspect="1"/>
          </p:cNvPicPr>
          <p:nvPr/>
        </p:nvPicPr>
        <p:blipFill>
          <a:blip r:embed="rId3"/>
          <a:stretch>
            <a:fillRect/>
          </a:stretch>
        </p:blipFill>
        <p:spPr>
          <a:xfrm>
            <a:off x="7382001" y="3868244"/>
            <a:ext cx="1598112" cy="1098229"/>
          </a:xfrm>
          <a:prstGeom prst="rect">
            <a:avLst/>
          </a:prstGeom>
          <a:ln w="25400">
            <a:solidFill>
              <a:srgbClr val="000000"/>
            </a:solidFill>
            <a:miter lim="400000"/>
          </a:ln>
        </p:spPr>
      </p:pic>
      <p:sp>
        <p:nvSpPr>
          <p:cNvPr id="9" name="①学習モデルの選択(今回は線形回帰)…">
            <a:extLst>
              <a:ext uri="{FF2B5EF4-FFF2-40B4-BE49-F238E27FC236}">
                <a16:creationId xmlns:a16="http://schemas.microsoft.com/office/drawing/2014/main" id="{21F5D3A4-6E4D-61A6-A52F-2AB0AB6707EB}"/>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CED6D748-FC1B-EB95-F9E4-E27F453CB62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019C8E5C-4E6E-E695-7FA2-86D2F272B378}"/>
              </a:ext>
            </a:extLst>
          </p:cNvPr>
          <p:cNvSpPr>
            <a:spLocks noGrp="1"/>
          </p:cNvSpPr>
          <p:nvPr>
            <p:ph type="sldNum" sz="quarter" idx="2"/>
          </p:nvPr>
        </p:nvSpPr>
        <p:spPr/>
        <p:txBody>
          <a:bodyPr/>
          <a:lstStyle/>
          <a:p>
            <a:fld id="{86CB4B4D-7CA3-9044-876B-883B54F8677D}" type="slidenum">
              <a:rPr lang="en-US" altLang="ja-JP" smtClean="0"/>
              <a:t>25</a:t>
            </a:fld>
            <a:endParaRPr lang="ja-JP" altLang="en-US"/>
          </a:p>
        </p:txBody>
      </p:sp>
    </p:spTree>
    <p:extLst>
      <p:ext uri="{BB962C8B-B14F-4D97-AF65-F5344CB8AC3E}">
        <p14:creationId xmlns:p14="http://schemas.microsoft.com/office/powerpoint/2010/main" val="91141998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ADD06-9EE4-7AAC-CD55-1F9C99070CC8}"/>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417DBE22-E80F-0C07-9DBF-FC2F6ED1CB7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D15CCE6B-87AB-DCFD-B934-C066BC9A1D9F}"/>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52B39FF7-F5ED-D322-879A-2922FC3CFA7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91F3FAB-7B75-28E5-9CF0-32D3C1731B4B}"/>
              </a:ext>
            </a:extLst>
          </p:cNvPr>
          <p:cNvSpPr txBox="1"/>
          <p:nvPr/>
        </p:nvSpPr>
        <p:spPr>
          <a:xfrm>
            <a:off x="2630147" y="3419616"/>
            <a:ext cx="6132853" cy="1579920"/>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spcAft>
                <a:spcPts val="0"/>
              </a:spcAft>
              <a:buClrTx/>
              <a:buSzTx/>
              <a:buFont typeface="Wingdings" pitchFamily="2" charset="2"/>
              <a:buChar char="l"/>
              <a:tabLst/>
            </a:pP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学習の仕方を指定</a:t>
            </a:r>
            <a:endPar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引数</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loss</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：損失関数を</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「２値交差エントロピー」</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指定　</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予測と正解の誤差を計算</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引数</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optimizer</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：最適化関数を「</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Adam</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」に指定</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重みとバイアス</a:t>
            </a:r>
            <a:r>
              <a:rPr lang="ja-JP" altLang="en-US" sz="1600" b="1">
                <a:latin typeface="Courier New" panose="02070309020205020404" pitchFamily="49" charset="0"/>
                <a:ea typeface="Meiryo" panose="020B0604030504040204" pitchFamily="34" charset="-128"/>
                <a:cs typeface="Courier New" panose="02070309020205020404" pitchFamily="49" charset="0"/>
              </a:rPr>
              <a:t>を更新</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25425" indent="-134938" algn="l" defTabSz="825500" rtl="0" hangingPunct="0"/>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metrics</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評価指標として正解率を示す</a:t>
            </a:r>
            <a:r>
              <a:rPr lang="en" altLang="ja-JP" sz="1600" b="1">
                <a:latin typeface="Courier New" panose="02070309020205020404" pitchFamily="49" charset="0"/>
                <a:ea typeface="Meiryo" panose="020B0604030504040204" pitchFamily="34" charset="-128"/>
                <a:cs typeface="Courier New" panose="02070309020205020404" pitchFamily="49" charset="0"/>
              </a:rPr>
              <a:t>accuracy</a:t>
            </a:r>
            <a:r>
              <a:rPr lang="ja-JP" altLang="en-US" sz="1600" b="1">
                <a:latin typeface="Courier New" panose="02070309020205020404" pitchFamily="49" charset="0"/>
                <a:ea typeface="Meiryo" panose="020B0604030504040204" pitchFamily="34" charset="-128"/>
                <a:cs typeface="Courier New" panose="02070309020205020404" pitchFamily="49" charset="0"/>
              </a:rPr>
              <a:t>を指定</a:t>
            </a:r>
          </a:p>
        </p:txBody>
      </p:sp>
      <p:sp>
        <p:nvSpPr>
          <p:cNvPr id="6" name="正方形/長方形 5">
            <a:extLst>
              <a:ext uri="{FF2B5EF4-FFF2-40B4-BE49-F238E27FC236}">
                <a16:creationId xmlns:a16="http://schemas.microsoft.com/office/drawing/2014/main" id="{4D17311D-4D10-C839-66F3-D31257806325}"/>
              </a:ext>
            </a:extLst>
          </p:cNvPr>
          <p:cNvSpPr/>
          <p:nvPr/>
        </p:nvSpPr>
        <p:spPr>
          <a:xfrm>
            <a:off x="352430" y="2532621"/>
            <a:ext cx="5458252" cy="72492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83FB959-2A19-2F02-EA63-8535B21BB5AA}"/>
              </a:ext>
            </a:extLst>
          </p:cNvPr>
          <p:cNvCxnSpPr>
            <a:cxnSpLocks/>
          </p:cNvCxnSpPr>
          <p:nvPr/>
        </p:nvCxnSpPr>
        <p:spPr>
          <a:xfrm>
            <a:off x="2362200" y="3257550"/>
            <a:ext cx="228600" cy="3241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5" name="楕円">
            <a:extLst>
              <a:ext uri="{FF2B5EF4-FFF2-40B4-BE49-F238E27FC236}">
                <a16:creationId xmlns:a16="http://schemas.microsoft.com/office/drawing/2014/main" id="{C35851F2-A6E6-26BD-913B-2458F8572E25}"/>
              </a:ext>
            </a:extLst>
          </p:cNvPr>
          <p:cNvSpPr/>
          <p:nvPr/>
        </p:nvSpPr>
        <p:spPr>
          <a:xfrm>
            <a:off x="7447404" y="1859043"/>
            <a:ext cx="328263" cy="325815"/>
          </a:xfrm>
          <a:prstGeom prst="ellipse">
            <a:avLst/>
          </a:prstGeom>
          <a:ln w="254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6" name="線">
            <a:extLst>
              <a:ext uri="{FF2B5EF4-FFF2-40B4-BE49-F238E27FC236}">
                <a16:creationId xmlns:a16="http://schemas.microsoft.com/office/drawing/2014/main" id="{44AA1782-8EC1-E090-FAE5-8DB8BAACC328}"/>
              </a:ext>
            </a:extLst>
          </p:cNvPr>
          <p:cNvSpPr/>
          <p:nvPr/>
        </p:nvSpPr>
        <p:spPr>
          <a:xfrm>
            <a:off x="6689471" y="1944952"/>
            <a:ext cx="676000" cy="7869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7" name="線">
            <a:extLst>
              <a:ext uri="{FF2B5EF4-FFF2-40B4-BE49-F238E27FC236}">
                <a16:creationId xmlns:a16="http://schemas.microsoft.com/office/drawing/2014/main" id="{EE2F3092-005C-D53E-680C-3F44BC5CAFC2}"/>
              </a:ext>
            </a:extLst>
          </p:cNvPr>
          <p:cNvSpPr/>
          <p:nvPr/>
        </p:nvSpPr>
        <p:spPr>
          <a:xfrm>
            <a:off x="6693392" y="1705527"/>
            <a:ext cx="671801" cy="31703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8" name="線">
            <a:extLst>
              <a:ext uri="{FF2B5EF4-FFF2-40B4-BE49-F238E27FC236}">
                <a16:creationId xmlns:a16="http://schemas.microsoft.com/office/drawing/2014/main" id="{20F5E1B7-8B01-AF29-5851-575A2ACD2EDC}"/>
              </a:ext>
            </a:extLst>
          </p:cNvPr>
          <p:cNvSpPr/>
          <p:nvPr/>
        </p:nvSpPr>
        <p:spPr>
          <a:xfrm flipV="1">
            <a:off x="6689471" y="2030143"/>
            <a:ext cx="676580" cy="20312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9" name="楕円">
            <a:extLst>
              <a:ext uri="{FF2B5EF4-FFF2-40B4-BE49-F238E27FC236}">
                <a16:creationId xmlns:a16="http://schemas.microsoft.com/office/drawing/2014/main" id="{0B0C65C8-3C9A-0D89-2DE2-309977F467D6}"/>
              </a:ext>
            </a:extLst>
          </p:cNvPr>
          <p:cNvSpPr>
            <a:spLocks noChangeAspect="1"/>
          </p:cNvSpPr>
          <p:nvPr/>
        </p:nvSpPr>
        <p:spPr>
          <a:xfrm>
            <a:off x="6435577" y="1557750"/>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線">
            <a:extLst>
              <a:ext uri="{FF2B5EF4-FFF2-40B4-BE49-F238E27FC236}">
                <a16:creationId xmlns:a16="http://schemas.microsoft.com/office/drawing/2014/main" id="{97552626-0E25-0986-25AF-7A114EBF0A61}"/>
              </a:ext>
            </a:extLst>
          </p:cNvPr>
          <p:cNvSpPr/>
          <p:nvPr/>
        </p:nvSpPr>
        <p:spPr>
          <a:xfrm flipV="1">
            <a:off x="6695732" y="2020455"/>
            <a:ext cx="679563" cy="46643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4" name="中間層">
            <a:extLst>
              <a:ext uri="{FF2B5EF4-FFF2-40B4-BE49-F238E27FC236}">
                <a16:creationId xmlns:a16="http://schemas.microsoft.com/office/drawing/2014/main" id="{F0DB2CD7-5289-CA4B-2E29-A206AEC9ABAD}"/>
              </a:ext>
            </a:extLst>
          </p:cNvPr>
          <p:cNvSpPr txBox="1"/>
          <p:nvPr/>
        </p:nvSpPr>
        <p:spPr>
          <a:xfrm>
            <a:off x="6300144" y="1275993"/>
            <a:ext cx="543418"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a:t>中間層</a:t>
            </a:r>
          </a:p>
        </p:txBody>
      </p:sp>
      <p:sp>
        <p:nvSpPr>
          <p:cNvPr id="25" name="出力層">
            <a:extLst>
              <a:ext uri="{FF2B5EF4-FFF2-40B4-BE49-F238E27FC236}">
                <a16:creationId xmlns:a16="http://schemas.microsoft.com/office/drawing/2014/main" id="{DB881422-C1E1-1191-ADB6-39BC673DB688}"/>
              </a:ext>
            </a:extLst>
          </p:cNvPr>
          <p:cNvSpPr txBox="1"/>
          <p:nvPr/>
        </p:nvSpPr>
        <p:spPr>
          <a:xfrm>
            <a:off x="7334501" y="1568003"/>
            <a:ext cx="543418"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dirty="0" err="1"/>
              <a:t>出力層</a:t>
            </a:r>
            <a:endParaRPr sz="1313" dirty="0"/>
          </a:p>
        </p:txBody>
      </p:sp>
      <p:sp>
        <p:nvSpPr>
          <p:cNvPr id="26" name="正解">
            <a:extLst>
              <a:ext uri="{FF2B5EF4-FFF2-40B4-BE49-F238E27FC236}">
                <a16:creationId xmlns:a16="http://schemas.microsoft.com/office/drawing/2014/main" id="{592456A9-7778-931E-3EDA-D4F6DF5023F4}"/>
              </a:ext>
            </a:extLst>
          </p:cNvPr>
          <p:cNvSpPr txBox="1"/>
          <p:nvPr/>
        </p:nvSpPr>
        <p:spPr>
          <a:xfrm>
            <a:off x="8235497" y="1638335"/>
            <a:ext cx="375103"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dirty="0" err="1"/>
              <a:t>正解</a:t>
            </a:r>
            <a:endParaRPr sz="1313" dirty="0"/>
          </a:p>
        </p:txBody>
      </p:sp>
      <p:sp>
        <p:nvSpPr>
          <p:cNvPr id="27" name="0.6">
            <a:extLst>
              <a:ext uri="{FF2B5EF4-FFF2-40B4-BE49-F238E27FC236}">
                <a16:creationId xmlns:a16="http://schemas.microsoft.com/office/drawing/2014/main" id="{5B93975A-C9E7-A09F-4722-AC016602847D}"/>
              </a:ext>
            </a:extLst>
          </p:cNvPr>
          <p:cNvSpPr txBox="1"/>
          <p:nvPr/>
        </p:nvSpPr>
        <p:spPr>
          <a:xfrm>
            <a:off x="7470756" y="1901693"/>
            <a:ext cx="270908"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a:solidFill>
                  <a:srgbClr val="FF0000"/>
                </a:solidFill>
              </a:rPr>
              <a:t>0.6</a:t>
            </a:r>
          </a:p>
        </p:txBody>
      </p:sp>
      <p:sp>
        <p:nvSpPr>
          <p:cNvPr id="28" name="1">
            <a:extLst>
              <a:ext uri="{FF2B5EF4-FFF2-40B4-BE49-F238E27FC236}">
                <a16:creationId xmlns:a16="http://schemas.microsoft.com/office/drawing/2014/main" id="{A9ADED41-24DD-846D-1BAF-EEF95331E444}"/>
              </a:ext>
            </a:extLst>
          </p:cNvPr>
          <p:cNvSpPr txBox="1"/>
          <p:nvPr/>
        </p:nvSpPr>
        <p:spPr>
          <a:xfrm>
            <a:off x="8347708" y="1881527"/>
            <a:ext cx="150682" cy="280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1</a:t>
            </a:r>
          </a:p>
        </p:txBody>
      </p:sp>
      <p:sp>
        <p:nvSpPr>
          <p:cNvPr id="29" name="線">
            <a:extLst>
              <a:ext uri="{FF2B5EF4-FFF2-40B4-BE49-F238E27FC236}">
                <a16:creationId xmlns:a16="http://schemas.microsoft.com/office/drawing/2014/main" id="{932F490D-88AA-DEEF-FD16-DAC03116AE26}"/>
              </a:ext>
            </a:extLst>
          </p:cNvPr>
          <p:cNvSpPr/>
          <p:nvPr/>
        </p:nvSpPr>
        <p:spPr>
          <a:xfrm>
            <a:off x="7836530" y="2055288"/>
            <a:ext cx="375151" cy="0"/>
          </a:xfrm>
          <a:prstGeom prst="line">
            <a:avLst/>
          </a:prstGeom>
          <a:ln w="28575">
            <a:solidFill>
              <a:srgbClr val="000000"/>
            </a:solidFill>
            <a:miter lim="400000"/>
            <a:headEnd type="triangle"/>
            <a:tailEnd type="triangle"/>
          </a:ln>
        </p:spPr>
        <p:txBody>
          <a:bodyPr lIns="19050" tIns="19050" rIns="19050" bIns="19050" anchor="ctr"/>
          <a:lstStyle/>
          <a:p>
            <a:endParaRPr/>
          </a:p>
        </p:txBody>
      </p:sp>
      <p:sp>
        <p:nvSpPr>
          <p:cNvPr id="30" name="矢印">
            <a:extLst>
              <a:ext uri="{FF2B5EF4-FFF2-40B4-BE49-F238E27FC236}">
                <a16:creationId xmlns:a16="http://schemas.microsoft.com/office/drawing/2014/main" id="{073545E3-F305-62C6-CF82-953FEBA2A69C}"/>
              </a:ext>
            </a:extLst>
          </p:cNvPr>
          <p:cNvSpPr/>
          <p:nvPr/>
        </p:nvSpPr>
        <p:spPr>
          <a:xfrm rot="17100000">
            <a:off x="7666746" y="2354872"/>
            <a:ext cx="536741" cy="123880"/>
          </a:xfrm>
          <a:prstGeom prst="rightArrow">
            <a:avLst>
              <a:gd name="adj1" fmla="val 32000"/>
              <a:gd name="adj2" fmla="val 94476"/>
            </a:avLst>
          </a:prstGeom>
          <a:solidFill>
            <a:schemeClr val="accent5"/>
          </a:solidFill>
          <a:ln w="12700">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31" name="この誤差を0に近づけるように、…">
            <a:extLst>
              <a:ext uri="{FF2B5EF4-FFF2-40B4-BE49-F238E27FC236}">
                <a16:creationId xmlns:a16="http://schemas.microsoft.com/office/drawing/2014/main" id="{92111566-BB57-DFF5-1FEB-EF962BBF37F7}"/>
              </a:ext>
            </a:extLst>
          </p:cNvPr>
          <p:cNvSpPr txBox="1"/>
          <p:nvPr/>
        </p:nvSpPr>
        <p:spPr>
          <a:xfrm>
            <a:off x="6198630" y="2702021"/>
            <a:ext cx="2866169"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3100">
                <a:latin typeface="Arial"/>
                <a:ea typeface="Arial"/>
                <a:cs typeface="Arial"/>
                <a:sym typeface="Arial"/>
              </a:defRPr>
            </a:pPr>
            <a:r>
              <a:rPr sz="1200" b="1" dirty="0">
                <a:solidFill>
                  <a:schemeClr val="accent5">
                    <a:lumMod val="75000"/>
                  </a:schemeClr>
                </a:solidFill>
                <a:latin typeface="Meiryo" panose="020B0604030504040204" pitchFamily="34" charset="-128"/>
                <a:ea typeface="Meiryo" panose="020B0604030504040204" pitchFamily="34" charset="-128"/>
              </a:rPr>
              <a:t>この誤差を0に近づけるように、</a:t>
            </a:r>
          </a:p>
          <a:p>
            <a:pPr>
              <a:defRPr sz="3100">
                <a:latin typeface="Arial"/>
                <a:ea typeface="Arial"/>
                <a:cs typeface="Arial"/>
                <a:sym typeface="Arial"/>
              </a:defRPr>
            </a:pPr>
            <a:r>
              <a:rPr sz="1200" b="1" dirty="0" err="1">
                <a:solidFill>
                  <a:schemeClr val="accent5">
                    <a:lumMod val="75000"/>
                  </a:schemeClr>
                </a:solidFill>
                <a:latin typeface="Meiryo" panose="020B0604030504040204" pitchFamily="34" charset="-128"/>
                <a:ea typeface="Meiryo" panose="020B0604030504040204" pitchFamily="34" charset="-128"/>
              </a:rPr>
              <a:t>誤差逆伝播を行い各パラメーターを調整</a:t>
            </a:r>
            <a:endParaRPr sz="1200" b="1" dirty="0">
              <a:solidFill>
                <a:schemeClr val="accent5">
                  <a:lumMod val="75000"/>
                </a:schemeClr>
              </a:solidFill>
              <a:latin typeface="Meiryo" panose="020B0604030504040204" pitchFamily="34" charset="-128"/>
              <a:ea typeface="Meiryo" panose="020B0604030504040204" pitchFamily="34" charset="-128"/>
            </a:endParaRPr>
          </a:p>
        </p:txBody>
      </p:sp>
      <p:sp>
        <p:nvSpPr>
          <p:cNvPr id="32" name="(今回はAdamという最適化アルゴリズムを使用)">
            <a:extLst>
              <a:ext uri="{FF2B5EF4-FFF2-40B4-BE49-F238E27FC236}">
                <a16:creationId xmlns:a16="http://schemas.microsoft.com/office/drawing/2014/main" id="{5C2A63A6-D995-9FD3-05DF-D118B8876D19}"/>
              </a:ext>
            </a:extLst>
          </p:cNvPr>
          <p:cNvSpPr txBox="1"/>
          <p:nvPr/>
        </p:nvSpPr>
        <p:spPr>
          <a:xfrm>
            <a:off x="5884131" y="3111286"/>
            <a:ext cx="3212418"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2900">
                <a:latin typeface="Arial"/>
                <a:ea typeface="Arial"/>
                <a:cs typeface="Arial"/>
                <a:sym typeface="Arial"/>
              </a:defRPr>
            </a:lvl1pPr>
          </a:lstStyle>
          <a:p>
            <a:r>
              <a:rPr sz="1200" b="1" dirty="0">
                <a:latin typeface="Meiryo" panose="020B0604030504040204" pitchFamily="34" charset="-128"/>
                <a:ea typeface="Meiryo" panose="020B0604030504040204" pitchFamily="34" charset="-128"/>
              </a:rPr>
              <a:t>(</a:t>
            </a:r>
            <a:r>
              <a:rPr sz="1200" b="1" dirty="0" err="1">
                <a:latin typeface="Meiryo" panose="020B0604030504040204" pitchFamily="34" charset="-128"/>
                <a:ea typeface="Meiryo" panose="020B0604030504040204" pitchFamily="34" charset="-128"/>
              </a:rPr>
              <a:t>今回は</a:t>
            </a:r>
            <a:r>
              <a:rPr lang="en-US" sz="1200" b="1" dirty="0" err="1">
                <a:latin typeface="Meiryo" panose="020B0604030504040204" pitchFamily="34" charset="-128"/>
                <a:ea typeface="Meiryo" panose="020B0604030504040204" pitchFamily="34" charset="-128"/>
              </a:rPr>
              <a:t>'</a:t>
            </a:r>
            <a:r>
              <a:rPr sz="1200" b="1" dirty="0" err="1">
                <a:latin typeface="Meiryo" panose="020B0604030504040204" pitchFamily="34" charset="-128"/>
                <a:ea typeface="Meiryo" panose="020B0604030504040204" pitchFamily="34" charset="-128"/>
              </a:rPr>
              <a:t>Adam</a:t>
            </a:r>
            <a:r>
              <a:rPr lang="en-US" sz="1200" b="1" dirty="0">
                <a:latin typeface="Meiryo" panose="020B0604030504040204" pitchFamily="34" charset="-128"/>
                <a:ea typeface="Meiryo" panose="020B0604030504040204" pitchFamily="34" charset="-128"/>
              </a:rPr>
              <a:t>'</a:t>
            </a:r>
            <a:r>
              <a:rPr lang="ja-JP" altLang="en-US" sz="1200" b="1">
                <a:latin typeface="Meiryo" panose="020B0604030504040204" pitchFamily="34" charset="-128"/>
                <a:ea typeface="Meiryo" panose="020B0604030504040204" pitchFamily="34" charset="-128"/>
              </a:rPr>
              <a:t>を</a:t>
            </a:r>
            <a:r>
              <a:rPr sz="1200" b="1" dirty="0" err="1">
                <a:latin typeface="Meiryo" panose="020B0604030504040204" pitchFamily="34" charset="-128"/>
                <a:ea typeface="Meiryo" panose="020B0604030504040204" pitchFamily="34" charset="-128"/>
              </a:rPr>
              <a:t>最適化アルゴリズムを使用</a:t>
            </a:r>
            <a:r>
              <a:rPr sz="1200" b="1" dirty="0">
                <a:latin typeface="Meiryo" panose="020B0604030504040204" pitchFamily="34" charset="-128"/>
                <a:ea typeface="Meiryo" panose="020B0604030504040204" pitchFamily="34" charset="-128"/>
              </a:rPr>
              <a:t>)</a:t>
            </a:r>
          </a:p>
        </p:txBody>
      </p:sp>
      <p:sp>
        <p:nvSpPr>
          <p:cNvPr id="33" name="楕円">
            <a:extLst>
              <a:ext uri="{FF2B5EF4-FFF2-40B4-BE49-F238E27FC236}">
                <a16:creationId xmlns:a16="http://schemas.microsoft.com/office/drawing/2014/main" id="{97E3188B-5F3F-473E-3A4A-1AE8153AC5B7}"/>
              </a:ext>
            </a:extLst>
          </p:cNvPr>
          <p:cNvSpPr>
            <a:spLocks noChangeAspect="1"/>
          </p:cNvSpPr>
          <p:nvPr/>
        </p:nvSpPr>
        <p:spPr>
          <a:xfrm>
            <a:off x="6439146" y="1823111"/>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4" name="楕円">
            <a:extLst>
              <a:ext uri="{FF2B5EF4-FFF2-40B4-BE49-F238E27FC236}">
                <a16:creationId xmlns:a16="http://schemas.microsoft.com/office/drawing/2014/main" id="{DBD7AF1A-BAB8-ABA6-D2A6-81C913B7984D}"/>
              </a:ext>
            </a:extLst>
          </p:cNvPr>
          <p:cNvSpPr>
            <a:spLocks noChangeAspect="1"/>
          </p:cNvSpPr>
          <p:nvPr/>
        </p:nvSpPr>
        <p:spPr>
          <a:xfrm>
            <a:off x="6435577" y="2101941"/>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5" name="楕円">
            <a:extLst>
              <a:ext uri="{FF2B5EF4-FFF2-40B4-BE49-F238E27FC236}">
                <a16:creationId xmlns:a16="http://schemas.microsoft.com/office/drawing/2014/main" id="{A6E0BB62-A282-2B70-A2FD-6ADE877CD676}"/>
              </a:ext>
            </a:extLst>
          </p:cNvPr>
          <p:cNvSpPr>
            <a:spLocks noChangeAspect="1"/>
          </p:cNvSpPr>
          <p:nvPr/>
        </p:nvSpPr>
        <p:spPr>
          <a:xfrm>
            <a:off x="6437917" y="2380771"/>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0" name="①学習モデルの選択(今回は線形回帰)…">
            <a:extLst>
              <a:ext uri="{FF2B5EF4-FFF2-40B4-BE49-F238E27FC236}">
                <a16:creationId xmlns:a16="http://schemas.microsoft.com/office/drawing/2014/main" id="{55C10315-4928-7785-C974-91FCCD7AC353}"/>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BE45B9DD-7398-D685-302F-23C66AD9117C}"/>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89F0BC3A-7054-5D22-36BF-75BEC7A147D4}"/>
              </a:ext>
            </a:extLst>
          </p:cNvPr>
          <p:cNvSpPr>
            <a:spLocks noGrp="1"/>
          </p:cNvSpPr>
          <p:nvPr>
            <p:ph type="sldNum" sz="quarter" idx="2"/>
          </p:nvPr>
        </p:nvSpPr>
        <p:spPr/>
        <p:txBody>
          <a:bodyPr/>
          <a:lstStyle/>
          <a:p>
            <a:fld id="{86CB4B4D-7CA3-9044-876B-883B54F8677D}" type="slidenum">
              <a:rPr lang="en-US" altLang="ja-JP" smtClean="0"/>
              <a:t>26</a:t>
            </a:fld>
            <a:endParaRPr lang="ja-JP" altLang="en-US"/>
          </a:p>
        </p:txBody>
      </p:sp>
    </p:spTree>
    <p:extLst>
      <p:ext uri="{BB962C8B-B14F-4D97-AF65-F5344CB8AC3E}">
        <p14:creationId xmlns:p14="http://schemas.microsoft.com/office/powerpoint/2010/main" val="370729558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C94B-C999-7D17-DD5B-4815D79D9833}"/>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6AAE8D6C-E3F1-DB31-72F4-25EEC4B5A5C8}"/>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000000"/>
                </a:solidFill>
                <a:effectLst/>
                <a:latin typeface="Courier New" panose="02070309020205020404" pitchFamily="49" charset="0"/>
              </a:rPr>
              <a:t>model = Sequential()</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(Flatten(</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model.add</a:t>
            </a:r>
            <a:r>
              <a:rPr lang="en" altLang="ja-JP" sz="1600" b="1">
                <a:solidFill>
                  <a:srgbClr val="000000"/>
                </a:solidFill>
                <a:effectLst/>
                <a:latin typeface="Courier New" panose="02070309020205020404" pitchFamily="49" charset="0"/>
              </a:rPr>
              <a:t>(Dense(</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a:t>
            </a:r>
            <a:r>
              <a:rPr lang="en" altLang="ja-JP" sz="1600" b="1" err="1">
                <a:solidFill>
                  <a:srgbClr val="795E26"/>
                </a:solidFill>
                <a:effectLst/>
                <a:latin typeface="Courier New" panose="02070309020205020404" pitchFamily="49" charset="0"/>
              </a:rPr>
              <a:t>compile</a:t>
            </a:r>
            <a:r>
              <a:rPr lang="en" altLang="ja-JP" sz="1600" b="1">
                <a:solidFill>
                  <a:srgbClr val="000000"/>
                </a:solidFill>
                <a:effectLst/>
                <a:latin typeface="Courier New" panose="02070309020205020404" pitchFamily="49" charset="0"/>
              </a:rPr>
              <a:t>(loss=</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optimizer=</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a:t>
            </a:r>
            <a:r>
              <a:rPr lang="en" altLang="ja-JP" sz="1600" b="1">
                <a:solidFill>
                  <a:srgbClr val="A31515"/>
                </a:solidFill>
                <a:effectLst/>
                <a:latin typeface="Courier New" panose="02070309020205020404" pitchFamily="49" charset="0"/>
              </a:rPr>
              <a:t>'accuracy'</a:t>
            </a:r>
            <a:r>
              <a:rPr lang="en" altLang="ja-JP" sz="1600" b="1">
                <a:solidFill>
                  <a:srgbClr val="00000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model.summary</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BA00EC38-6EDE-A7B9-EABD-FAF0F1AEA83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57823C1D-BBBD-CEC0-836F-7FDAB1BA257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2EC6FF2A-2E98-72E9-B452-3DEBE6826626}"/>
              </a:ext>
            </a:extLst>
          </p:cNvPr>
          <p:cNvSpPr txBox="1"/>
          <p:nvPr/>
        </p:nvSpPr>
        <p:spPr>
          <a:xfrm>
            <a:off x="293032" y="3971603"/>
            <a:ext cx="4305300" cy="49962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Bef>
                <a:spcPts val="600"/>
              </a:spcBef>
              <a:spcAft>
                <a:spcPts val="0"/>
              </a:spcAft>
              <a:buClrTx/>
              <a:buSzTx/>
              <a:buFont typeface="Wingdings" pitchFamily="2" charset="2"/>
              <a:buChar char="l"/>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構築したモデルのまとめが出力される</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8" name="正方形/長方形 7">
            <a:extLst>
              <a:ext uri="{FF2B5EF4-FFF2-40B4-BE49-F238E27FC236}">
                <a16:creationId xmlns:a16="http://schemas.microsoft.com/office/drawing/2014/main" id="{42B47AAD-66EF-652F-44E5-9191B7F07DB3}"/>
              </a:ext>
            </a:extLst>
          </p:cNvPr>
          <p:cNvSpPr/>
          <p:nvPr/>
        </p:nvSpPr>
        <p:spPr>
          <a:xfrm>
            <a:off x="277793" y="3217863"/>
            <a:ext cx="2922608" cy="36381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C89D1D36-58CF-8DE5-CBC6-1AEDBA92CC79}"/>
              </a:ext>
            </a:extLst>
          </p:cNvPr>
          <p:cNvCxnSpPr>
            <a:cxnSpLocks/>
          </p:cNvCxnSpPr>
          <p:nvPr/>
        </p:nvCxnSpPr>
        <p:spPr>
          <a:xfrm>
            <a:off x="1545044" y="3581682"/>
            <a:ext cx="76200" cy="38471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18FEA4A4-2676-BB89-CEAD-4D699593087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18385" y="2818616"/>
            <a:ext cx="4418013" cy="2295565"/>
          </a:xfrm>
          <a:prstGeom prst="rect">
            <a:avLst/>
          </a:prstGeom>
        </p:spPr>
      </p:pic>
      <p:sp>
        <p:nvSpPr>
          <p:cNvPr id="7" name="①学習モデルの選択(今回は線形回帰)…">
            <a:extLst>
              <a:ext uri="{FF2B5EF4-FFF2-40B4-BE49-F238E27FC236}">
                <a16:creationId xmlns:a16="http://schemas.microsoft.com/office/drawing/2014/main" id="{3542CC0C-5C4F-6353-FFF8-4B77D731180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3" name="①学習モデルの選択…">
            <a:extLst>
              <a:ext uri="{FF2B5EF4-FFF2-40B4-BE49-F238E27FC236}">
                <a16:creationId xmlns:a16="http://schemas.microsoft.com/office/drawing/2014/main" id="{21B1B8E0-3A68-289B-9907-F1EF52AB0829}"/>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92019AC1-F191-7E60-4BA0-AB09C097ED8C}"/>
              </a:ext>
            </a:extLst>
          </p:cNvPr>
          <p:cNvSpPr>
            <a:spLocks noGrp="1"/>
          </p:cNvSpPr>
          <p:nvPr>
            <p:ph type="sldNum" sz="quarter" idx="2"/>
          </p:nvPr>
        </p:nvSpPr>
        <p:spPr/>
        <p:txBody>
          <a:bodyPr/>
          <a:lstStyle/>
          <a:p>
            <a:fld id="{86CB4B4D-7CA3-9044-876B-883B54F8677D}" type="slidenum">
              <a:rPr lang="en-US" altLang="ja-JP" smtClean="0"/>
              <a:t>27</a:t>
            </a:fld>
            <a:endParaRPr lang="ja-JP" altLang="en-US"/>
          </a:p>
        </p:txBody>
      </p:sp>
    </p:spTree>
    <p:extLst>
      <p:ext uri="{BB962C8B-B14F-4D97-AF65-F5344CB8AC3E}">
        <p14:creationId xmlns:p14="http://schemas.microsoft.com/office/powerpoint/2010/main" val="317263877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19282-BEF0-5DB0-4DA3-A0A405EB818D}"/>
            </a:ext>
          </a:extLst>
        </p:cNvPr>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45839318-D700-4637-F4AB-79C84DA0A53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2000" y="1276349"/>
            <a:ext cx="6873762" cy="3571553"/>
          </a:xfrm>
          <a:prstGeom prst="rect">
            <a:avLst/>
          </a:prstGeom>
        </p:spPr>
      </p:pic>
      <p:sp>
        <p:nvSpPr>
          <p:cNvPr id="5" name="線形回帰で88歳の歯周病の歯の本数を予測する">
            <a:extLst>
              <a:ext uri="{FF2B5EF4-FFF2-40B4-BE49-F238E27FC236}">
                <a16:creationId xmlns:a16="http://schemas.microsoft.com/office/drawing/2014/main" id="{CFEE630B-9F95-5D04-B62F-4A5B1DEA7DF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288178C6-5C07-08C8-F8DC-B6117635CCA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27CFA4B8-F9EE-A264-B758-5CF1094A58D0}"/>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正方形/長方形 5">
            <a:extLst>
              <a:ext uri="{FF2B5EF4-FFF2-40B4-BE49-F238E27FC236}">
                <a16:creationId xmlns:a16="http://schemas.microsoft.com/office/drawing/2014/main" id="{2A00A8A8-C019-E9AE-04E5-8A5E85293E55}"/>
              </a:ext>
            </a:extLst>
          </p:cNvPr>
          <p:cNvSpPr/>
          <p:nvPr/>
        </p:nvSpPr>
        <p:spPr>
          <a:xfrm>
            <a:off x="2597893" y="1944544"/>
            <a:ext cx="1135908" cy="36381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30B95D0-618A-E628-BD1F-7889F774888E}"/>
              </a:ext>
            </a:extLst>
          </p:cNvPr>
          <p:cNvSpPr txBox="1"/>
          <p:nvPr/>
        </p:nvSpPr>
        <p:spPr>
          <a:xfrm>
            <a:off x="5169850" y="1984383"/>
            <a:ext cx="3462807" cy="338554"/>
          </a:xfrm>
          <a:prstGeom prst="rect">
            <a:avLst/>
          </a:prstGeom>
          <a:solidFill>
            <a:schemeClr val="bg1"/>
          </a:solidFill>
        </p:spPr>
        <p:txBody>
          <a:bodyPr wrap="none" rtlCol="0">
            <a:spAutoFit/>
          </a:bodyPr>
          <a:lstStyle/>
          <a:p>
            <a:r>
              <a:rPr kumimoji="1" lang="en-US" altLang="ja-JP" sz="1600" b="1">
                <a:solidFill>
                  <a:srgbClr val="FF9300"/>
                </a:solidFill>
                <a:latin typeface="Meiryo" panose="020B0604030504040204" pitchFamily="34" charset="-128"/>
                <a:ea typeface="Meiryo" panose="020B0604030504040204" pitchFamily="34" charset="-128"/>
              </a:rPr>
              <a:t>64×64×1 = 4096</a:t>
            </a:r>
            <a:r>
              <a:rPr kumimoji="1" lang="ja-JP" altLang="en-US" sz="1600" b="1">
                <a:solidFill>
                  <a:srgbClr val="FF9300"/>
                </a:solidFill>
                <a:latin typeface="Meiryo" panose="020B0604030504040204" pitchFamily="34" charset="-128"/>
                <a:ea typeface="Meiryo" panose="020B0604030504040204" pitchFamily="34" charset="-128"/>
              </a:rPr>
              <a:t>個の</a:t>
            </a:r>
            <a:r>
              <a:rPr kumimoji="1" lang="en-US" altLang="ja-JP" sz="1600" b="1">
                <a:solidFill>
                  <a:srgbClr val="FF9300"/>
                </a:solidFill>
                <a:latin typeface="Meiryo" panose="020B0604030504040204" pitchFamily="34" charset="-128"/>
                <a:ea typeface="Meiryo" panose="020B0604030504040204" pitchFamily="34" charset="-128"/>
              </a:rPr>
              <a:t>1</a:t>
            </a:r>
            <a:r>
              <a:rPr kumimoji="1" lang="ja-JP" altLang="en-US" sz="1600" b="1">
                <a:solidFill>
                  <a:srgbClr val="FF9300"/>
                </a:solidFill>
                <a:latin typeface="Meiryo" panose="020B0604030504040204" pitchFamily="34" charset="-128"/>
                <a:ea typeface="Meiryo" panose="020B0604030504040204" pitchFamily="34" charset="-128"/>
              </a:rPr>
              <a:t>次元配列</a:t>
            </a:r>
          </a:p>
        </p:txBody>
      </p:sp>
      <p:sp>
        <p:nvSpPr>
          <p:cNvPr id="8" name="正方形/長方形 7">
            <a:extLst>
              <a:ext uri="{FF2B5EF4-FFF2-40B4-BE49-F238E27FC236}">
                <a16:creationId xmlns:a16="http://schemas.microsoft.com/office/drawing/2014/main" id="{945539EE-F500-FFA2-267E-C6963E5148F0}"/>
              </a:ext>
            </a:extLst>
          </p:cNvPr>
          <p:cNvSpPr/>
          <p:nvPr/>
        </p:nvSpPr>
        <p:spPr>
          <a:xfrm>
            <a:off x="914400" y="2348700"/>
            <a:ext cx="4184356"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FB14A61-D0DC-5632-5965-5D82B8AEEDDE}"/>
              </a:ext>
            </a:extLst>
          </p:cNvPr>
          <p:cNvSpPr txBox="1"/>
          <p:nvPr/>
        </p:nvSpPr>
        <p:spPr>
          <a:xfrm>
            <a:off x="5116748" y="2483032"/>
            <a:ext cx="3515909" cy="830997"/>
          </a:xfrm>
          <a:prstGeom prst="rect">
            <a:avLst/>
          </a:prstGeom>
          <a:solidFill>
            <a:schemeClr val="bg1"/>
          </a:solidFill>
        </p:spPr>
        <p:txBody>
          <a:bodyPr wrap="square" rtlCol="0">
            <a:spAutoFit/>
          </a:bodyPr>
          <a:lstStyle/>
          <a:p>
            <a:r>
              <a:rPr kumimoji="1" lang="ja-JP" altLang="en-US" sz="1600" b="1">
                <a:solidFill>
                  <a:schemeClr val="tx1"/>
                </a:solidFill>
                <a:latin typeface="Meiryo" panose="020B0604030504040204" pitchFamily="34" charset="-128"/>
                <a:ea typeface="Meiryo" panose="020B0604030504040204" pitchFamily="34" charset="-128"/>
              </a:rPr>
              <a:t>中間層の設定：</a:t>
            </a:r>
            <a:endParaRPr kumimoji="1" lang="en-US" altLang="ja-JP" sz="1600" b="1">
              <a:solidFill>
                <a:schemeClr val="tx1"/>
              </a:solidFill>
              <a:latin typeface="Meiryo" panose="020B0604030504040204" pitchFamily="34" charset="-128"/>
              <a:ea typeface="Meiryo" panose="020B0604030504040204" pitchFamily="34" charset="-128"/>
            </a:endParaRPr>
          </a:p>
          <a:p>
            <a:r>
              <a:rPr kumimoji="1" lang="en-US" altLang="ja-JP" sz="1600" b="1">
                <a:solidFill>
                  <a:schemeClr val="tx1"/>
                </a:solidFill>
                <a:latin typeface="Meiryo" panose="020B0604030504040204" pitchFamily="34" charset="-128"/>
                <a:ea typeface="Meiryo" panose="020B0604030504040204" pitchFamily="34" charset="-128"/>
              </a:rPr>
              <a:t>(input4096+</a:t>
            </a:r>
            <a:r>
              <a:rPr kumimoji="1" lang="ja-JP" altLang="en-US" sz="1600" b="1">
                <a:solidFill>
                  <a:schemeClr val="tx1"/>
                </a:solidFill>
                <a:latin typeface="Meiryo" panose="020B0604030504040204" pitchFamily="34" charset="-128"/>
                <a:ea typeface="Meiryo" panose="020B0604030504040204" pitchFamily="34" charset="-128"/>
              </a:rPr>
              <a:t>バイアス</a:t>
            </a:r>
            <a:r>
              <a:rPr kumimoji="1" lang="en-US" altLang="ja-JP" sz="1600" b="1">
                <a:solidFill>
                  <a:schemeClr val="tx1"/>
                </a:solidFill>
                <a:latin typeface="Meiryo" panose="020B0604030504040204" pitchFamily="34" charset="-128"/>
                <a:ea typeface="Meiryo" panose="020B0604030504040204" pitchFamily="34" charset="-128"/>
              </a:rPr>
              <a:t>1)×512</a:t>
            </a:r>
            <a:r>
              <a:rPr kumimoji="1" lang="ja-JP" altLang="en-US" sz="1600" b="1">
                <a:solidFill>
                  <a:schemeClr val="tx1"/>
                </a:solidFill>
                <a:latin typeface="Meiryo" panose="020B0604030504040204" pitchFamily="34" charset="-128"/>
                <a:ea typeface="Meiryo" panose="020B0604030504040204" pitchFamily="34" charset="-128"/>
              </a:rPr>
              <a:t>個</a:t>
            </a:r>
            <a:r>
              <a:rPr kumimoji="1" lang="en-US" altLang="ja-JP" sz="1600" b="1">
                <a:solidFill>
                  <a:schemeClr val="tx1"/>
                </a:solidFill>
                <a:latin typeface="Meiryo" panose="020B0604030504040204" pitchFamily="34" charset="-128"/>
                <a:ea typeface="Meiryo" panose="020B0604030504040204" pitchFamily="34" charset="-128"/>
              </a:rPr>
              <a:t> = </a:t>
            </a:r>
            <a:r>
              <a:rPr kumimoji="1" lang="en-US" altLang="ja-JP" sz="1600" b="1">
                <a:solidFill>
                  <a:srgbClr val="FF0000"/>
                </a:solidFill>
                <a:latin typeface="Meiryo" panose="020B0604030504040204" pitchFamily="34" charset="-128"/>
                <a:ea typeface="Meiryo" panose="020B0604030504040204" pitchFamily="34" charset="-128"/>
              </a:rPr>
              <a:t>2,097,664</a:t>
            </a:r>
            <a:r>
              <a:rPr kumimoji="1" lang="ja-JP" altLang="en-US" sz="1600" b="1">
                <a:solidFill>
                  <a:srgbClr val="FF0000"/>
                </a:solidFill>
                <a:latin typeface="Meiryo" panose="020B0604030504040204" pitchFamily="34" charset="-128"/>
                <a:ea typeface="Meiryo" panose="020B0604030504040204" pitchFamily="34" charset="-128"/>
              </a:rPr>
              <a:t>個</a:t>
            </a:r>
            <a:r>
              <a:rPr kumimoji="1" lang="ja-JP" altLang="en-US" sz="1600" b="1">
                <a:solidFill>
                  <a:schemeClr val="tx1"/>
                </a:solidFill>
                <a:latin typeface="Meiryo" panose="020B0604030504040204" pitchFamily="34" charset="-128"/>
                <a:ea typeface="Meiryo" panose="020B0604030504040204" pitchFamily="34" charset="-128"/>
              </a:rPr>
              <a:t>のパラメータ</a:t>
            </a:r>
            <a:endParaRPr kumimoji="1" lang="en-US" altLang="ja-JP" sz="1600" b="1">
              <a:solidFill>
                <a:schemeClr val="tx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96B07FAD-BE6E-E496-1191-1BA185664888}"/>
              </a:ext>
            </a:extLst>
          </p:cNvPr>
          <p:cNvSpPr/>
          <p:nvPr/>
        </p:nvSpPr>
        <p:spPr>
          <a:xfrm>
            <a:off x="902368" y="3943350"/>
            <a:ext cx="2831433"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956B67F-C232-5429-AC78-719689C9C1C1}"/>
              </a:ext>
            </a:extLst>
          </p:cNvPr>
          <p:cNvSpPr txBox="1"/>
          <p:nvPr/>
        </p:nvSpPr>
        <p:spPr>
          <a:xfrm>
            <a:off x="3957045" y="4016905"/>
            <a:ext cx="4178252" cy="584775"/>
          </a:xfrm>
          <a:prstGeom prst="rect">
            <a:avLst/>
          </a:prstGeom>
          <a:solidFill>
            <a:schemeClr val="bg1"/>
          </a:solidFill>
        </p:spPr>
        <p:txBody>
          <a:bodyPr wrap="square" rtlCol="0">
            <a:spAutoFit/>
          </a:bodyPr>
          <a:lstStyle/>
          <a:p>
            <a:r>
              <a:rPr kumimoji="1" lang="en-US" altLang="ja-JP" sz="1600" b="1">
                <a:solidFill>
                  <a:srgbClr val="FF0000"/>
                </a:solidFill>
                <a:latin typeface="Meiryo" panose="020B0604030504040204" pitchFamily="34" charset="-128"/>
                <a:ea typeface="Meiryo" panose="020B0604030504040204" pitchFamily="34" charset="-128"/>
              </a:rPr>
              <a:t>2,097,664 + 131,328 + 32,896+129 =2,262,017</a:t>
            </a:r>
            <a:r>
              <a:rPr kumimoji="1" lang="ja-JP" altLang="en-US" sz="1600" b="1">
                <a:solidFill>
                  <a:srgbClr val="FF0000"/>
                </a:solidFill>
                <a:latin typeface="Meiryo" panose="020B0604030504040204" pitchFamily="34" charset="-128"/>
                <a:ea typeface="Meiryo" panose="020B0604030504040204" pitchFamily="34" charset="-128"/>
              </a:rPr>
              <a:t>個</a:t>
            </a:r>
            <a:r>
              <a:rPr kumimoji="1" lang="ja-JP" altLang="en-US" sz="1600" b="1">
                <a:solidFill>
                  <a:schemeClr val="tx1"/>
                </a:solidFill>
                <a:latin typeface="Meiryo" panose="020B0604030504040204" pitchFamily="34" charset="-128"/>
                <a:ea typeface="Meiryo" panose="020B0604030504040204" pitchFamily="34" charset="-128"/>
              </a:rPr>
              <a:t>のパラメータ</a:t>
            </a:r>
            <a:endParaRPr kumimoji="1" lang="en-US" altLang="ja-JP" sz="1600" b="1">
              <a:solidFill>
                <a:schemeClr val="tx1"/>
              </a:solidFill>
              <a:latin typeface="Meiryo" panose="020B0604030504040204" pitchFamily="34" charset="-128"/>
              <a:ea typeface="Meiryo" panose="020B0604030504040204" pitchFamily="34" charset="-128"/>
            </a:endParaRPr>
          </a:p>
        </p:txBody>
      </p:sp>
      <p:sp>
        <p:nvSpPr>
          <p:cNvPr id="14" name="①学習モデルの選択(今回は線形回帰)…">
            <a:extLst>
              <a:ext uri="{FF2B5EF4-FFF2-40B4-BE49-F238E27FC236}">
                <a16:creationId xmlns:a16="http://schemas.microsoft.com/office/drawing/2014/main" id="{524F367B-9355-0B84-047F-03B8501EC884}"/>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5" name="①学習モデルの選択…">
            <a:extLst>
              <a:ext uri="{FF2B5EF4-FFF2-40B4-BE49-F238E27FC236}">
                <a16:creationId xmlns:a16="http://schemas.microsoft.com/office/drawing/2014/main" id="{CF0C0679-EFF7-1125-2835-E17D04768668}"/>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2C60A652-326A-F5BC-FE4E-CA435E9B0231}"/>
              </a:ext>
            </a:extLst>
          </p:cNvPr>
          <p:cNvSpPr>
            <a:spLocks noGrp="1"/>
          </p:cNvSpPr>
          <p:nvPr>
            <p:ph type="sldNum" sz="quarter" idx="2"/>
          </p:nvPr>
        </p:nvSpPr>
        <p:spPr/>
        <p:txBody>
          <a:bodyPr/>
          <a:lstStyle/>
          <a:p>
            <a:fld id="{86CB4B4D-7CA3-9044-876B-883B54F8677D}" type="slidenum">
              <a:rPr lang="en-US" altLang="ja-JP" smtClean="0"/>
              <a:t>28</a:t>
            </a:fld>
            <a:endParaRPr lang="ja-JP" altLang="en-US"/>
          </a:p>
        </p:txBody>
      </p:sp>
    </p:spTree>
    <p:extLst>
      <p:ext uri="{BB962C8B-B14F-4D97-AF65-F5344CB8AC3E}">
        <p14:creationId xmlns:p14="http://schemas.microsoft.com/office/powerpoint/2010/main" val="35556731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EA16F-CD92-D285-4C78-39ED639FEA2C}"/>
            </a:ext>
          </a:extLst>
        </p:cNvPr>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FD4D2973-B940-8F22-4551-1DC05088E6A3}"/>
              </a:ext>
            </a:extLst>
          </p:cNvPr>
          <p:cNvSpPr txBox="1"/>
          <p:nvPr/>
        </p:nvSpPr>
        <p:spPr>
          <a:xfrm>
            <a:off x="413084" y="2995246"/>
            <a:ext cx="8489752" cy="2023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).fit(x, y)</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で学習させ、</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result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に学習結果を入れる</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85750" marR="0" indent="-285750" algn="l" defTabSz="825500" rtl="0" fontAlgn="auto" latinLnBrk="0" hangingPunct="0">
              <a:lnSpc>
                <a:spcPct val="130000"/>
              </a:lnSpc>
              <a:spcAft>
                <a:spcPts val="0"/>
              </a:spcAft>
              <a:buClrTx/>
              <a:buSzTx/>
              <a:buFont typeface="Wingdings" pitchFamily="2" charset="2"/>
              <a:buChar char="l"/>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batch_size</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組ずつデータを取り出して損失を計算し、重みとバイアスを更新しなさい」という指示 </a:t>
            </a:r>
            <a:endParaRPr lang="en-US" altLang="ja-JP" sz="1600" b="1">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a:latin typeface="Courier New" panose="02070309020205020404" pitchFamily="49" charset="0"/>
                <a:ea typeface="Meiryo" panose="020B0604030504040204" pitchFamily="34" charset="-128"/>
                <a:cs typeface="Courier New" panose="02070309020205020404" pitchFamily="49" charset="0"/>
              </a:rPr>
              <a:t>epochs=</a:t>
            </a:r>
            <a:r>
              <a:rPr lang="ja-JP" altLang="en-US" sz="1600" b="1">
                <a:latin typeface="Courier New" panose="02070309020205020404" pitchFamily="49" charset="0"/>
                <a:ea typeface="Meiryo" panose="020B0604030504040204" pitchFamily="34" charset="-128"/>
                <a:cs typeface="Courier New" panose="02070309020205020404" pitchFamily="49" charset="0"/>
              </a:rPr>
              <a:t>でエポック数を指定する</a:t>
            </a:r>
            <a:r>
              <a:rPr lang="en-US" altLang="ja-JP" sz="1600" b="1">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全てのデータを使い尽くすことを</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エポック</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err="1">
                <a:latin typeface="Courier New" panose="02070309020205020404" pitchFamily="49" charset="0"/>
                <a:ea typeface="Meiryo" panose="020B0604030504040204" pitchFamily="34" charset="-128"/>
                <a:cs typeface="Courier New" panose="02070309020205020404" pitchFamily="49" charset="0"/>
              </a:rPr>
              <a:t>validatin_split</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で任意の割合で分割して学習を行う</a:t>
            </a: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en-US" altLang="ja-JP" sz="1600" b="1">
                <a:solidFill>
                  <a:schemeClr val="tx1"/>
                </a:solidFill>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学習用のデータは</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232</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あり</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186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組を学習用、</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46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枚を検証用に分割して学習を行う</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endParaRPr lang="en-US" altLang="ja-JP" sz="1600" b="1">
              <a:latin typeface="Hiragino Maru Gothic ProN W4" panose="020F0400000000000000" pitchFamily="34" charset="-128"/>
              <a:ea typeface="Hiragino Maru Gothic ProN W4" panose="020F0400000000000000" pitchFamily="34" charset="-128"/>
              <a:cs typeface="Courier New" panose="02070309020205020404" pitchFamily="49" charset="0"/>
            </a:endParaRPr>
          </a:p>
        </p:txBody>
      </p:sp>
      <p:sp>
        <p:nvSpPr>
          <p:cNvPr id="7" name="正方形/長方形 6">
            <a:extLst>
              <a:ext uri="{FF2B5EF4-FFF2-40B4-BE49-F238E27FC236}">
                <a16:creationId xmlns:a16="http://schemas.microsoft.com/office/drawing/2014/main" id="{061ED9D7-96FE-2DE6-995D-6E0925763DE4}"/>
              </a:ext>
            </a:extLst>
          </p:cNvPr>
          <p:cNvSpPr/>
          <p:nvPr/>
        </p:nvSpPr>
        <p:spPr>
          <a:xfrm>
            <a:off x="685800" y="1453719"/>
            <a:ext cx="5943600" cy="1476746"/>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35731" algn="l">
              <a:lnSpc>
                <a:spcPct val="130000"/>
              </a:lnSpc>
              <a:tabLst>
                <a:tab pos="13097" algn="l"/>
              </a:tabLst>
            </a:pPr>
            <a:r>
              <a:rPr lang="en" altLang="ja-JP" b="1">
                <a:solidFill>
                  <a:schemeClr val="tx1"/>
                </a:solidFill>
                <a:latin typeface="Courier New" panose="02070309020205020404" pitchFamily="49" charset="0"/>
              </a:rPr>
              <a:t>result = </a:t>
            </a:r>
            <a:r>
              <a:rPr lang="en" altLang="ja-JP" b="1" err="1">
                <a:solidFill>
                  <a:schemeClr val="tx1"/>
                </a:solidFill>
                <a:latin typeface="Courier New" panose="02070309020205020404" pitchFamily="49" charset="0"/>
              </a:rPr>
              <a:t>model.fit</a:t>
            </a:r>
            <a:r>
              <a:rPr lang="en" altLang="ja-JP" b="1">
                <a:solidFill>
                  <a:schemeClr val="accent1">
                    <a:lumMod val="75000"/>
                  </a:schemeClr>
                </a:solidFill>
                <a:latin typeface="Courier New" panose="02070309020205020404" pitchFamily="49" charset="0"/>
              </a:rPr>
              <a:t>(</a:t>
            </a:r>
            <a:r>
              <a:rPr lang="en" altLang="ja-JP" b="1">
                <a:solidFill>
                  <a:schemeClr val="tx1"/>
                </a:solidFill>
                <a:latin typeface="Courier New" panose="02070309020205020404" pitchFamily="49" charset="0"/>
              </a:rPr>
              <a:t>x_</a:t>
            </a:r>
            <a:r>
              <a:rPr lang="en-US" altLang="ja-JP" b="1">
                <a:solidFill>
                  <a:schemeClr val="tx1"/>
                </a:solidFill>
                <a:latin typeface="Courier New" panose="02070309020205020404" pitchFamily="49" charset="0"/>
              </a:rPr>
              <a:t>train</a:t>
            </a:r>
            <a:r>
              <a:rPr lang="en" altLang="ja-JP" b="1">
                <a:solidFill>
                  <a:schemeClr val="tx1"/>
                </a:solidFill>
                <a:latin typeface="Courier New" panose="02070309020205020404" pitchFamily="49" charset="0"/>
              </a:rPr>
              <a:t>, </a:t>
            </a:r>
            <a:r>
              <a:rPr lang="en" altLang="ja-JP" b="1" err="1">
                <a:solidFill>
                  <a:schemeClr val="tx1"/>
                </a:solidFill>
                <a:latin typeface="Courier New" panose="02070309020205020404" pitchFamily="49" charset="0"/>
              </a:rPr>
              <a:t>y_train</a:t>
            </a:r>
            <a:r>
              <a:rPr lang="en" altLang="ja-JP" b="1">
                <a:solidFill>
                  <a:schemeClr val="tx1"/>
                </a:solidFill>
                <a:latin typeface="Courier New" panose="02070309020205020404" pitchFamily="49" charset="0"/>
              </a:rPr>
              <a:t>,</a:t>
            </a:r>
          </a:p>
          <a:p>
            <a:pPr marL="135731" algn="l">
              <a:lnSpc>
                <a:spcPct val="130000"/>
              </a:lnSpc>
              <a:tabLst>
                <a:tab pos="13097" algn="l"/>
              </a:tabLst>
            </a:pPr>
            <a:r>
              <a:rPr lang="en-US" altLang="ja-JP" b="1">
                <a:solidFill>
                  <a:schemeClr val="tx1"/>
                </a:solidFill>
                <a:effectLst/>
                <a:latin typeface="Courier New" panose="02070309020205020404" pitchFamily="49" charset="0"/>
                <a:ea typeface="Courier New" panose="02070309020205020404" pitchFamily="49" charset="0"/>
              </a:rPr>
              <a:t>		       </a:t>
            </a:r>
            <a:r>
              <a:rPr lang="en-US" altLang="ja-JP" b="1" err="1">
                <a:solidFill>
                  <a:schemeClr val="tx1"/>
                </a:solidFill>
                <a:effectLst/>
                <a:latin typeface="Courier New" panose="02070309020205020404" pitchFamily="49" charset="0"/>
                <a:ea typeface="Courier New" panose="02070309020205020404" pitchFamily="49" charset="0"/>
              </a:rPr>
              <a:t>batch_size</a:t>
            </a:r>
            <a:r>
              <a:rPr lang="en-US" altLang="ja-JP" b="1">
                <a:solidFill>
                  <a:schemeClr val="tx1"/>
                </a:solidFill>
                <a:effectLst/>
                <a:latin typeface="Courier New" panose="02070309020205020404" pitchFamily="49" charset="0"/>
                <a:ea typeface="Courier New" panose="02070309020205020404" pitchFamily="49" charset="0"/>
              </a:rPr>
              <a:t> = 32,</a:t>
            </a:r>
          </a:p>
          <a:p>
            <a:pPr marL="135731" algn="l">
              <a:lnSpc>
                <a:spcPct val="130000"/>
              </a:lnSpc>
              <a:tabLst>
                <a:tab pos="13097" algn="l"/>
              </a:tabLst>
            </a:pPr>
            <a:r>
              <a:rPr lang="en-US" altLang="ja-JP" b="1">
                <a:solidFill>
                  <a:schemeClr val="tx1"/>
                </a:solidFill>
                <a:latin typeface="Courier New" panose="02070309020205020404" pitchFamily="49" charset="0"/>
                <a:ea typeface="Courier New" panose="02070309020205020404" pitchFamily="49" charset="0"/>
              </a:rPr>
              <a:t>                   </a:t>
            </a:r>
            <a:r>
              <a:rPr lang="en-US" altLang="ja-JP" b="1">
                <a:solidFill>
                  <a:schemeClr val="tx1"/>
                </a:solidFill>
                <a:effectLst/>
                <a:latin typeface="Courier New" panose="02070309020205020404" pitchFamily="49" charset="0"/>
                <a:ea typeface="Courier New" panose="02070309020205020404" pitchFamily="49" charset="0"/>
              </a:rPr>
              <a:t>epochs = 100</a:t>
            </a:r>
            <a:r>
              <a:rPr lang="en-US" altLang="ja-JP" b="1">
                <a:solidFill>
                  <a:schemeClr val="tx1"/>
                </a:solidFill>
                <a:latin typeface="Courier New" panose="02070309020205020404" pitchFamily="49" charset="0"/>
                <a:ea typeface="Courier New" panose="02070309020205020404" pitchFamily="49" charset="0"/>
              </a:rPr>
              <a:t>,</a:t>
            </a:r>
          </a:p>
          <a:p>
            <a:pPr marL="135731" algn="l">
              <a:lnSpc>
                <a:spcPct val="130000"/>
              </a:lnSpc>
              <a:tabLst>
                <a:tab pos="13097" algn="l"/>
              </a:tabLst>
            </a:pPr>
            <a:r>
              <a:rPr lang="en-US" altLang="ja-JP" b="1">
                <a:solidFill>
                  <a:schemeClr val="tx1"/>
                </a:solidFill>
                <a:latin typeface="Courier New" panose="02070309020205020404" pitchFamily="49" charset="0"/>
              </a:rPr>
              <a:t>			</a:t>
            </a:r>
            <a:r>
              <a:rPr lang="en-US" altLang="ja-JP" b="1" err="1">
                <a:solidFill>
                  <a:schemeClr val="tx1"/>
                </a:solidFill>
                <a:latin typeface="Courier New" panose="02070309020205020404" pitchFamily="49" charset="0"/>
              </a:rPr>
              <a:t>validation_split</a:t>
            </a:r>
            <a:r>
              <a:rPr lang="en-US" altLang="ja-JP" b="1">
                <a:solidFill>
                  <a:schemeClr val="tx1"/>
                </a:solidFill>
                <a:latin typeface="Courier New" panose="02070309020205020404" pitchFamily="49" charset="0"/>
              </a:rPr>
              <a:t> = 0.2</a:t>
            </a:r>
            <a:r>
              <a:rPr lang="en" altLang="ja-JP" b="1">
                <a:solidFill>
                  <a:schemeClr val="accent1">
                    <a:lumMod val="75000"/>
                  </a:schemeClr>
                </a:solidFill>
                <a:latin typeface="Courier New" panose="02070309020205020404" pitchFamily="49" charset="0"/>
              </a:rPr>
              <a:t>)</a:t>
            </a:r>
            <a:endParaRPr lang="en" altLang="ja-JP" b="1">
              <a:solidFill>
                <a:schemeClr val="tx1"/>
              </a:solidFill>
              <a:latin typeface="Courier New" panose="02070309020205020404" pitchFamily="49" charset="0"/>
            </a:endParaRPr>
          </a:p>
        </p:txBody>
      </p:sp>
      <p:sp>
        <p:nvSpPr>
          <p:cNvPr id="2" name="線形回帰で88歳の歯周病の歯の本数を予測する">
            <a:extLst>
              <a:ext uri="{FF2B5EF4-FFF2-40B4-BE49-F238E27FC236}">
                <a16:creationId xmlns:a16="http://schemas.microsoft.com/office/drawing/2014/main" id="{A33389FC-E5FD-8104-03FE-8976BEF53B4C}"/>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21" name="テキスト ボックス 20">
            <a:extLst>
              <a:ext uri="{FF2B5EF4-FFF2-40B4-BE49-F238E27FC236}">
                <a16:creationId xmlns:a16="http://schemas.microsoft.com/office/drawing/2014/main" id="{9F526F0C-32A0-0A20-5C7F-85CDC381638A}"/>
              </a:ext>
            </a:extLst>
          </p:cNvPr>
          <p:cNvSpPr txBox="1"/>
          <p:nvPr/>
        </p:nvSpPr>
        <p:spPr>
          <a:xfrm>
            <a:off x="28074" y="903592"/>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a:solidFill>
                  <a:srgbClr val="002060"/>
                </a:solidFill>
                <a:latin typeface="Meiryo" panose="020B0604030504040204" pitchFamily="34" charset="-128"/>
                <a:ea typeface="Meiryo" panose="020B0604030504040204" pitchFamily="34" charset="-128"/>
              </a:rPr>
              <a:t>19-13</a:t>
            </a:r>
            <a:r>
              <a:rPr lang="ja-JP" altLang="en-US" sz="1800" b="1">
                <a:solidFill>
                  <a:srgbClr val="002060"/>
                </a:solidFill>
                <a:latin typeface="Meiryo" panose="020B0604030504040204" pitchFamily="34" charset="-128"/>
                <a:ea typeface="Meiryo" panose="020B0604030504040204" pitchFamily="34" charset="-128"/>
              </a:rPr>
              <a:t> 学習させる</a:t>
            </a:r>
            <a:endParaRPr lang="en-US" altLang="ja-JP" sz="1800" b="1">
              <a:solidFill>
                <a:srgbClr val="002060"/>
              </a:solidFill>
              <a:latin typeface="Meiryo" panose="020B0604030504040204" pitchFamily="34" charset="-128"/>
              <a:ea typeface="Meiryo" panose="020B0604030504040204" pitchFamily="34" charset="-128"/>
            </a:endParaRPr>
          </a:p>
        </p:txBody>
      </p:sp>
      <p:sp>
        <p:nvSpPr>
          <p:cNvPr id="25" name="ニューラルネットワークとは(軽く復習)">
            <a:extLst>
              <a:ext uri="{FF2B5EF4-FFF2-40B4-BE49-F238E27FC236}">
                <a16:creationId xmlns:a16="http://schemas.microsoft.com/office/drawing/2014/main" id="{662020D8-00A0-80F1-21C1-B7BAC6C8442C}"/>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7" name="①学習モデルの選択(今回は線形回帰)…">
            <a:extLst>
              <a:ext uri="{FF2B5EF4-FFF2-40B4-BE49-F238E27FC236}">
                <a16:creationId xmlns:a16="http://schemas.microsoft.com/office/drawing/2014/main" id="{98496F6E-B9EA-55D8-EB50-25F059250EEA}"/>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3</a:t>
            </a:r>
            <a:r>
              <a:rPr lang="en-US" sz="2000" b="1" dirty="0">
                <a:latin typeface="Hiragino Maru Gothic ProN W4" panose="020F0400000000000000" pitchFamily="34" charset="-128"/>
                <a:ea typeface="Hiragino Maru Gothic ProN W4" panose="020F0400000000000000" pitchFamily="34" charset="-128"/>
              </a:rPr>
              <a:t>：データを入れて学習</a:t>
            </a:r>
          </a:p>
        </p:txBody>
      </p:sp>
      <p:sp>
        <p:nvSpPr>
          <p:cNvPr id="6" name="①学習モデルの選択…">
            <a:extLst>
              <a:ext uri="{FF2B5EF4-FFF2-40B4-BE49-F238E27FC236}">
                <a16:creationId xmlns:a16="http://schemas.microsoft.com/office/drawing/2014/main" id="{0FBEBC35-A42F-B606-0FD6-F5B39C7B533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スライド番号プレースホルダー 2">
            <a:extLst>
              <a:ext uri="{FF2B5EF4-FFF2-40B4-BE49-F238E27FC236}">
                <a16:creationId xmlns:a16="http://schemas.microsoft.com/office/drawing/2014/main" id="{7812C88D-A497-D814-10AB-72BA62B8F1E7}"/>
              </a:ext>
            </a:extLst>
          </p:cNvPr>
          <p:cNvSpPr>
            <a:spLocks noGrp="1"/>
          </p:cNvSpPr>
          <p:nvPr>
            <p:ph type="sldNum" sz="quarter" idx="2"/>
          </p:nvPr>
        </p:nvSpPr>
        <p:spPr/>
        <p:txBody>
          <a:bodyPr/>
          <a:lstStyle/>
          <a:p>
            <a:fld id="{86CB4B4D-7CA3-9044-876B-883B54F8677D}" type="slidenum">
              <a:rPr lang="en-US" altLang="ja-JP" smtClean="0"/>
              <a:t>29</a:t>
            </a:fld>
            <a:endParaRPr lang="ja-JP" altLang="en-US"/>
          </a:p>
        </p:txBody>
      </p:sp>
    </p:spTree>
    <p:extLst>
      <p:ext uri="{BB962C8B-B14F-4D97-AF65-F5344CB8AC3E}">
        <p14:creationId xmlns:p14="http://schemas.microsoft.com/office/powerpoint/2010/main" val="17505435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機械学習はコンピュータにデータを学習させて分類、予測などを行う手法"/>
          <p:cNvSpPr txBox="1"/>
          <p:nvPr/>
        </p:nvSpPr>
        <p:spPr>
          <a:xfrm>
            <a:off x="914400" y="1100026"/>
            <a:ext cx="7441945" cy="1060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pPr marL="214313" indent="-214313">
              <a:lnSpc>
                <a:spcPct val="150000"/>
              </a:lnSpc>
              <a:spcBef>
                <a:spcPts val="1200"/>
              </a:spcBef>
              <a:buFont typeface="Wingdings" pitchFamily="2" charset="2"/>
              <a:buChar char="l"/>
            </a:pPr>
            <a:r>
              <a:rPr lang="ja-JP" altLang="en-US" sz="2000" b="1">
                <a:latin typeface="Hiragino Maru Gothic ProN W4" panose="020F0400000000000000" pitchFamily="34" charset="-128"/>
                <a:ea typeface="Hiragino Maru Gothic ProN W4" panose="020F0400000000000000" pitchFamily="34" charset="-128"/>
              </a:rPr>
              <a:t>今までは教師あり機械学習の基礎を実行してきた</a:t>
            </a:r>
            <a:endParaRPr lang="en-US" altLang="ja-JP" sz="2000" b="1" dirty="0">
              <a:latin typeface="Hiragino Maru Gothic ProN W4" panose="020F0400000000000000" pitchFamily="34" charset="-128"/>
              <a:ea typeface="Hiragino Maru Gothic ProN W4" panose="020F0400000000000000" pitchFamily="34" charset="-128"/>
            </a:endParaRPr>
          </a:p>
          <a:p>
            <a:pPr marL="214313" indent="-214313">
              <a:lnSpc>
                <a:spcPct val="150000"/>
              </a:lnSpc>
              <a:spcBef>
                <a:spcPts val="1200"/>
              </a:spcBef>
              <a:buFont typeface="Wingdings" pitchFamily="2" charset="2"/>
              <a:buChar char="l"/>
            </a:pPr>
            <a:r>
              <a:rPr lang="ja-JP" altLang="en-US" sz="2000" b="1">
                <a:latin typeface="Hiragino Maru Gothic ProN W4" panose="020F0400000000000000" pitchFamily="34" charset="-128"/>
                <a:ea typeface="Hiragino Maru Gothic ProN W4" panose="020F0400000000000000" pitchFamily="34" charset="-128"/>
              </a:rPr>
              <a:t>演習</a:t>
            </a:r>
            <a:r>
              <a:rPr lang="en-US" altLang="ja-JP" sz="2000" b="1" dirty="0">
                <a:latin typeface="Hiragino Maru Gothic ProN W4" panose="020F0400000000000000" pitchFamily="34" charset="-128"/>
                <a:ea typeface="Hiragino Maru Gothic ProN W4" panose="020F0400000000000000" pitchFamily="34" charset="-128"/>
              </a:rPr>
              <a:t>15-20</a:t>
            </a:r>
            <a:r>
              <a:rPr lang="ja-JP" altLang="en-US" sz="2000" b="1">
                <a:latin typeface="Hiragino Maru Gothic ProN W4" panose="020F0400000000000000" pitchFamily="34" charset="-128"/>
                <a:ea typeface="Hiragino Maru Gothic ProN W4" panose="020F0400000000000000" pitchFamily="34" charset="-128"/>
              </a:rPr>
              <a:t>では深層学習を実行する</a:t>
            </a:r>
            <a:endParaRPr sz="2000" b="1" dirty="0">
              <a:latin typeface="Hiragino Maru Gothic ProN W4" panose="020F0400000000000000" pitchFamily="34" charset="-128"/>
              <a:ea typeface="Hiragino Maru Gothic ProN W4" panose="020F0400000000000000" pitchFamily="34" charset="-128"/>
            </a:endParaRPr>
          </a:p>
        </p:txBody>
      </p:sp>
      <p:sp>
        <p:nvSpPr>
          <p:cNvPr id="126" name="機械学習を実践してみよう！！"/>
          <p:cNvSpPr txBox="1"/>
          <p:nvPr/>
        </p:nvSpPr>
        <p:spPr>
          <a:xfrm>
            <a:off x="152400" y="28854"/>
            <a:ext cx="9138149" cy="46935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5100">
                <a:solidFill>
                  <a:srgbClr val="FFFFFF"/>
                </a:solidFill>
              </a:defRPr>
            </a:lvl1pPr>
          </a:lstStyle>
          <a:p>
            <a:r>
              <a:rPr lang="ja-JP" altLang="en-US" sz="2800"/>
              <a:t>演習</a:t>
            </a:r>
            <a:r>
              <a:rPr lang="en-US" altLang="ja-JP" sz="2800" dirty="0"/>
              <a:t>15-20</a:t>
            </a:r>
            <a:r>
              <a:rPr lang="ja-JP" altLang="en-US" sz="2800"/>
              <a:t>の概要</a:t>
            </a:r>
            <a:endParaRPr sz="2800" dirty="0"/>
          </a:p>
        </p:txBody>
      </p:sp>
      <p:sp>
        <p:nvSpPr>
          <p:cNvPr id="3" name="・機械学習はコンピュータにデータを学習させて分類、予測などを行う手法">
            <a:extLst>
              <a:ext uri="{FF2B5EF4-FFF2-40B4-BE49-F238E27FC236}">
                <a16:creationId xmlns:a16="http://schemas.microsoft.com/office/drawing/2014/main" id="{89ACD30C-109A-27C6-80BC-F58F69F80F59}"/>
              </a:ext>
            </a:extLst>
          </p:cNvPr>
          <p:cNvSpPr txBox="1"/>
          <p:nvPr/>
        </p:nvSpPr>
        <p:spPr>
          <a:xfrm>
            <a:off x="504922" y="2674712"/>
            <a:ext cx="38537"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100">
                <a:latin typeface="+mn-lt"/>
                <a:ea typeface="+mn-ea"/>
                <a:cs typeface="+mn-cs"/>
                <a:sym typeface="ヒラギノ角ゴ ProN W3"/>
              </a:defRPr>
            </a:lvl1pPr>
          </a:lstStyle>
          <a:p>
            <a:endParaRPr sz="1538" b="1" dirty="0"/>
          </a:p>
        </p:txBody>
      </p:sp>
      <p:sp>
        <p:nvSpPr>
          <p:cNvPr id="2" name="スライド番号プレースホルダー 1">
            <a:extLst>
              <a:ext uri="{FF2B5EF4-FFF2-40B4-BE49-F238E27FC236}">
                <a16:creationId xmlns:a16="http://schemas.microsoft.com/office/drawing/2014/main" id="{D7B0E39D-B918-B8F2-526D-491853F119EB}"/>
              </a:ext>
            </a:extLst>
          </p:cNvPr>
          <p:cNvSpPr>
            <a:spLocks noGrp="1"/>
          </p:cNvSpPr>
          <p:nvPr>
            <p:ph type="sldNum" sz="quarter" idx="2"/>
          </p:nvPr>
        </p:nvSpPr>
        <p:spPr/>
        <p:txBody>
          <a:bodyPr/>
          <a:lstStyle/>
          <a:p>
            <a:fld id="{86CB4B4D-7CA3-9044-876B-883B54F8677D}" type="slidenum">
              <a:rPr lang="en-US" altLang="ja-JP" smtClean="0"/>
              <a:t>3</a:t>
            </a:fld>
            <a:endParaRPr lang="ja-JP" altLang="en-US"/>
          </a:p>
        </p:txBody>
      </p:sp>
      <p:sp>
        <p:nvSpPr>
          <p:cNvPr id="4" name="テキスト ボックス 3">
            <a:extLst>
              <a:ext uri="{FF2B5EF4-FFF2-40B4-BE49-F238E27FC236}">
                <a16:creationId xmlns:a16="http://schemas.microsoft.com/office/drawing/2014/main" id="{2A3D8A57-5D72-6777-8DB9-684185792523}"/>
              </a:ext>
            </a:extLst>
          </p:cNvPr>
          <p:cNvSpPr txBox="1"/>
          <p:nvPr/>
        </p:nvSpPr>
        <p:spPr>
          <a:xfrm>
            <a:off x="1905000" y="2350617"/>
            <a:ext cx="4929555" cy="923330"/>
          </a:xfrm>
          <a:prstGeom prst="rect">
            <a:avLst/>
          </a:prstGeom>
          <a:noFill/>
        </p:spPr>
        <p:txBody>
          <a:bodyPr wrap="none" rtlCol="0">
            <a:spAutoFit/>
          </a:bodyPr>
          <a:lstStyle/>
          <a:p>
            <a:r>
              <a:rPr kumimoji="1" lang="en-US" altLang="ja-JP"/>
              <a:t>15-16</a:t>
            </a:r>
            <a:r>
              <a:rPr kumimoji="1" lang="ja-JP" altLang="en-US"/>
              <a:t>で深層学習の基礎と乳がんデータの分類</a:t>
            </a:r>
            <a:endParaRPr kumimoji="1" lang="en-US" altLang="ja-JP"/>
          </a:p>
          <a:p>
            <a:r>
              <a:rPr kumimoji="1" lang="en-US" altLang="ja-JP" b="1">
                <a:solidFill>
                  <a:srgbClr val="0070C0"/>
                </a:solidFill>
              </a:rPr>
              <a:t>17-19</a:t>
            </a:r>
            <a:r>
              <a:rPr kumimoji="1" lang="ja-JP" altLang="en-US" b="1">
                <a:solidFill>
                  <a:srgbClr val="0070C0"/>
                </a:solidFill>
              </a:rPr>
              <a:t>で画像の分類を深層学習で行う</a:t>
            </a:r>
            <a:endParaRPr kumimoji="1" lang="en-US" altLang="ja-JP" b="1">
              <a:solidFill>
                <a:srgbClr val="0070C0"/>
              </a:solidFill>
            </a:endParaRPr>
          </a:p>
          <a:p>
            <a:r>
              <a:rPr kumimoji="1" lang="en-US" altLang="ja-JP"/>
              <a:t>20</a:t>
            </a:r>
            <a:r>
              <a:rPr kumimoji="1" lang="ja-JP" altLang="en-US"/>
              <a:t>　機械学習・深層学習の演習</a:t>
            </a:r>
          </a:p>
        </p:txBody>
      </p:sp>
      <p:sp>
        <p:nvSpPr>
          <p:cNvPr id="5" name="ニューラルネットワークとは(軽く復習)">
            <a:extLst>
              <a:ext uri="{FF2B5EF4-FFF2-40B4-BE49-F238E27FC236}">
                <a16:creationId xmlns:a16="http://schemas.microsoft.com/office/drawing/2014/main" id="{AF28ED1B-1C29-7154-6229-4331AD6B7DB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演習</a:t>
            </a:r>
            <a:r>
              <a:rPr lang="en-US" altLang="ja-JP" sz="2400" b="1" dirty="0">
                <a:latin typeface="Meiryo" panose="020B0604030504040204" pitchFamily="34" charset="-128"/>
                <a:ea typeface="Meiryo" panose="020B0604030504040204" pitchFamily="34" charset="-128"/>
              </a:rPr>
              <a:t>15-20</a:t>
            </a:r>
            <a:r>
              <a:rPr lang="ja-JP" altLang="en-US" sz="2400" b="1">
                <a:latin typeface="Meiryo" panose="020B0604030504040204" pitchFamily="34" charset="-128"/>
                <a:ea typeface="Meiryo" panose="020B0604030504040204" pitchFamily="34" charset="-128"/>
              </a:rPr>
              <a:t>の概要</a:t>
            </a:r>
            <a:endParaRPr sz="2400"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D3BA6704-5C1A-885F-FFC0-A24000EB5425}"/>
              </a:ext>
            </a:extLst>
          </p:cNvPr>
          <p:cNvSpPr txBox="1"/>
          <p:nvPr/>
        </p:nvSpPr>
        <p:spPr>
          <a:xfrm>
            <a:off x="712765" y="3581809"/>
            <a:ext cx="6922476" cy="923330"/>
          </a:xfrm>
          <a:prstGeom prst="rect">
            <a:avLst/>
          </a:prstGeom>
          <a:noFill/>
        </p:spPr>
        <p:txBody>
          <a:bodyPr wrap="square" rtlCol="0">
            <a:spAutoFit/>
          </a:bodyPr>
          <a:lstStyle/>
          <a:p>
            <a:r>
              <a:rPr kumimoji="1" lang="ja-JP" altLang="en-US" b="1">
                <a:solidFill>
                  <a:srgbClr val="0070C0"/>
                </a:solidFill>
              </a:rPr>
              <a:t>医療分野の</a:t>
            </a:r>
            <a:r>
              <a:rPr kumimoji="1" lang="en-US" altLang="ja-JP" b="1">
                <a:solidFill>
                  <a:srgbClr val="0070C0"/>
                </a:solidFill>
              </a:rPr>
              <a:t>AI</a:t>
            </a:r>
            <a:r>
              <a:rPr kumimoji="1" lang="ja-JP" altLang="en-US" b="1">
                <a:solidFill>
                  <a:srgbClr val="0070C0"/>
                </a:solidFill>
              </a:rPr>
              <a:t>として、画像診断支援が非常に重要なトピック</a:t>
            </a:r>
            <a:endParaRPr kumimoji="1" lang="en-US" altLang="ja-JP" b="1">
              <a:solidFill>
                <a:srgbClr val="0070C0"/>
              </a:solidFill>
            </a:endParaRPr>
          </a:p>
          <a:p>
            <a:r>
              <a:rPr kumimoji="1" lang="ja-JP" altLang="en-US" b="1">
                <a:solidFill>
                  <a:srgbClr val="0070C0"/>
                </a:solidFill>
              </a:rPr>
              <a:t>今回から</a:t>
            </a:r>
            <a:r>
              <a:rPr kumimoji="1" lang="en-US" altLang="ja-JP" b="1">
                <a:solidFill>
                  <a:srgbClr val="0070C0"/>
                </a:solidFill>
              </a:rPr>
              <a:t>3</a:t>
            </a:r>
            <a:r>
              <a:rPr kumimoji="1" lang="ja-JP" altLang="en-US" b="1">
                <a:solidFill>
                  <a:srgbClr val="0070C0"/>
                </a:solidFill>
              </a:rPr>
              <a:t>回で肺のレントゲン画像を用いて、</a:t>
            </a:r>
            <a:r>
              <a:rPr kumimoji="1" lang="en-US" altLang="ja-JP" b="1">
                <a:solidFill>
                  <a:srgbClr val="0070C0"/>
                </a:solidFill>
              </a:rPr>
              <a:t>covid19</a:t>
            </a:r>
            <a:r>
              <a:rPr kumimoji="1" lang="ja-JP" altLang="en-US" b="1">
                <a:solidFill>
                  <a:srgbClr val="0070C0"/>
                </a:solidFill>
              </a:rPr>
              <a:t>肺炎かどうかを分類する深層学習を行う</a:t>
            </a:r>
          </a:p>
        </p:txBody>
      </p:sp>
      <p:pic>
        <p:nvPicPr>
          <p:cNvPr id="7" name="object 4">
            <a:extLst>
              <a:ext uri="{FF2B5EF4-FFF2-40B4-BE49-F238E27FC236}">
                <a16:creationId xmlns:a16="http://schemas.microsoft.com/office/drawing/2014/main" id="{0D216038-E316-10EE-DA0C-C0D5C335FFFB}"/>
              </a:ext>
            </a:extLst>
          </p:cNvPr>
          <p:cNvPicPr/>
          <p:nvPr/>
        </p:nvPicPr>
        <p:blipFill>
          <a:blip r:embed="rId3" cstate="print"/>
          <a:stretch>
            <a:fillRect/>
          </a:stretch>
        </p:blipFill>
        <p:spPr>
          <a:xfrm>
            <a:off x="7570705" y="3140034"/>
            <a:ext cx="1250781" cy="1354522"/>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14E76-8BE2-8420-237C-8D59D58860D8}"/>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641DC3-2C5D-0DD9-A487-CE4FC8012E9C}"/>
              </a:ext>
            </a:extLst>
          </p:cNvPr>
          <p:cNvSpPr/>
          <p:nvPr/>
        </p:nvSpPr>
        <p:spPr>
          <a:xfrm>
            <a:off x="5187282" y="3284986"/>
            <a:ext cx="3597139" cy="432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2" name="正方形/長方形 1">
            <a:extLst>
              <a:ext uri="{FF2B5EF4-FFF2-40B4-BE49-F238E27FC236}">
                <a16:creationId xmlns:a16="http://schemas.microsoft.com/office/drawing/2014/main" id="{CF55F50C-5A94-8405-0B7B-9E95B8E4BC9C}"/>
              </a:ext>
            </a:extLst>
          </p:cNvPr>
          <p:cNvSpPr/>
          <p:nvPr/>
        </p:nvSpPr>
        <p:spPr>
          <a:xfrm>
            <a:off x="5187282" y="2775223"/>
            <a:ext cx="3597139" cy="432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907" name="model_historyに学習過程を記録する。…">
            <a:extLst>
              <a:ext uri="{FF2B5EF4-FFF2-40B4-BE49-F238E27FC236}">
                <a16:creationId xmlns:a16="http://schemas.microsoft.com/office/drawing/2014/main" id="{62F585B7-289A-BB48-980B-CD107BF777D6}"/>
              </a:ext>
            </a:extLst>
          </p:cNvPr>
          <p:cNvSpPr txBox="1"/>
          <p:nvPr/>
        </p:nvSpPr>
        <p:spPr>
          <a:xfrm>
            <a:off x="228600" y="765471"/>
            <a:ext cx="8375691" cy="9802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marL="285750" indent="-285750" algn="l">
              <a:lnSpc>
                <a:spcPct val="130000"/>
              </a:lnSpc>
              <a:buFont typeface="Wingdings" pitchFamily="2" charset="2"/>
              <a:buChar char="l"/>
              <a:defRPr sz="4600">
                <a:latin typeface="Arial"/>
                <a:ea typeface="Arial"/>
                <a:cs typeface="Arial"/>
                <a:sym typeface="Arial"/>
              </a:defRPr>
            </a:pPr>
            <a:r>
              <a:rPr lang="en" altLang="ja-JP" sz="1600" b="1" dirty="0" err="1">
                <a:latin typeface="Courier New" panose="02070309020205020404" pitchFamily="49" charset="0"/>
                <a:ea typeface="Meiryo" panose="020B0604030504040204" pitchFamily="34" charset="-128"/>
                <a:cs typeface="Courier New" panose="02070309020205020404" pitchFamily="49" charset="0"/>
              </a:rPr>
              <a:t>batch_size</a:t>
            </a:r>
            <a:r>
              <a:rPr lang="en" altLang="ja-JP" sz="1600" b="1" dirty="0">
                <a:latin typeface="Courier New" panose="02070309020205020404" pitchFamily="49" charset="0"/>
                <a:ea typeface="Meiryo" panose="020B0604030504040204" pitchFamily="34" charset="-128"/>
                <a:cs typeface="Courier New" panose="02070309020205020404" pitchFamily="49" charset="0"/>
              </a:rPr>
              <a:t> = </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32</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sz="1600" b="1" dirty="0">
                <a:latin typeface="Courier New" panose="02070309020205020404" pitchFamily="49" charset="0"/>
                <a:ea typeface="Meiryo" panose="020B0604030504040204" pitchFamily="34" charset="-128"/>
                <a:cs typeface="Courier New" panose="02070309020205020404" pitchFamily="49" charset="0"/>
              </a:rPr>
              <a:t>学習用のデータを用いて、</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32</a:t>
            </a:r>
            <a:r>
              <a:rPr lang="en-US" sz="1600" b="1" dirty="0">
                <a:latin typeface="Courier New" panose="02070309020205020404" pitchFamily="49" charset="0"/>
                <a:ea typeface="Meiryo" panose="020B0604030504040204" pitchFamily="34" charset="-128"/>
                <a:cs typeface="Courier New" panose="02070309020205020404" pitchFamily="49" charset="0"/>
              </a:rPr>
              <a:t>枚</a:t>
            </a:r>
            <a:r>
              <a:rPr sz="1600" b="1" dirty="0">
                <a:latin typeface="Courier New" panose="02070309020205020404" pitchFamily="49" charset="0"/>
                <a:ea typeface="Meiryo" panose="020B0604030504040204" pitchFamily="34" charset="-128"/>
                <a:cs typeface="Courier New" panose="02070309020205020404" pitchFamily="49" charset="0"/>
              </a:rPr>
              <a:t>ずつデータを抽出して学習を行う</a:t>
            </a:r>
            <a:endParaRPr lang="en-US" sz="16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30000"/>
              </a:lnSpc>
              <a:buFont typeface="Wingdings" pitchFamily="2" charset="2"/>
              <a:buChar char="l"/>
              <a:defRPr sz="4600">
                <a:latin typeface="Arial"/>
                <a:ea typeface="Arial"/>
                <a:cs typeface="Arial"/>
                <a:sym typeface="Arial"/>
              </a:defRPr>
            </a:pPr>
            <a:r>
              <a:rPr lang="en" altLang="ja-JP" sz="1600" b="1" dirty="0">
                <a:latin typeface="Courier New" panose="02070309020205020404" pitchFamily="49" charset="0"/>
                <a:ea typeface="Meiryo" panose="020B0604030504040204" pitchFamily="34" charset="-128"/>
                <a:cs typeface="Courier New" panose="02070309020205020404" pitchFamily="49" charset="0"/>
              </a:rPr>
              <a:t>epochs =100</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sz="1600" b="1" dirty="0">
                <a:latin typeface="Courier New" panose="02070309020205020404" pitchFamily="49" charset="0"/>
                <a:ea typeface="Meiryo" panose="020B0604030504040204" pitchFamily="34" charset="-128"/>
                <a:cs typeface="Courier New" panose="02070309020205020404" pitchFamily="49" charset="0"/>
              </a:rPr>
              <a:t>全体のデータを100回使って学習を行う</a:t>
            </a:r>
          </a:p>
          <a:p>
            <a:pPr marL="285750" indent="-285750" algn="l">
              <a:lnSpc>
                <a:spcPct val="130000"/>
              </a:lnSpc>
              <a:buFont typeface="Wingdings" pitchFamily="2" charset="2"/>
              <a:buChar char="l"/>
              <a:defRPr sz="4600">
                <a:latin typeface="Arial"/>
                <a:ea typeface="Arial"/>
                <a:cs typeface="Arial"/>
                <a:sym typeface="Arial"/>
              </a:defRPr>
            </a:pPr>
            <a:r>
              <a:rPr lang="en" altLang="ja-JP" sz="1600" b="1" dirty="0" err="1">
                <a:latin typeface="Courier New" panose="02070309020205020404" pitchFamily="49" charset="0"/>
                <a:ea typeface="Meiryo" panose="020B0604030504040204" pitchFamily="34" charset="-128"/>
                <a:cs typeface="Courier New" panose="02070309020205020404" pitchFamily="49" charset="0"/>
              </a:rPr>
              <a:t>validation_split</a:t>
            </a:r>
            <a:r>
              <a:rPr lang="en" altLang="ja-JP" sz="1600" b="1" dirty="0">
                <a:latin typeface="Courier New" panose="02070309020205020404" pitchFamily="49" charset="0"/>
                <a:ea typeface="Meiryo" panose="020B0604030504040204" pitchFamily="34" charset="-128"/>
                <a:cs typeface="Courier New" panose="02070309020205020404" pitchFamily="49" charset="0"/>
              </a:rPr>
              <a:t> = 0.2</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sz="1600" b="1" dirty="0">
                <a:latin typeface="Courier New" panose="02070309020205020404" pitchFamily="49" charset="0"/>
                <a:ea typeface="Meiryo" panose="020B0604030504040204" pitchFamily="34" charset="-128"/>
                <a:cs typeface="Courier New" panose="02070309020205020404" pitchFamily="49" charset="0"/>
              </a:rPr>
              <a:t>学習データの2割を検証用に分割して評価する</a:t>
            </a:r>
          </a:p>
        </p:txBody>
      </p:sp>
      <p:sp>
        <p:nvSpPr>
          <p:cNvPr id="14" name="正方形/長方形 13">
            <a:extLst>
              <a:ext uri="{FF2B5EF4-FFF2-40B4-BE49-F238E27FC236}">
                <a16:creationId xmlns:a16="http://schemas.microsoft.com/office/drawing/2014/main" id="{0CC8AA42-D4A7-908C-63E1-54233DF546F3}"/>
              </a:ext>
            </a:extLst>
          </p:cNvPr>
          <p:cNvSpPr/>
          <p:nvPr/>
        </p:nvSpPr>
        <p:spPr>
          <a:xfrm>
            <a:off x="390991" y="2188353"/>
            <a:ext cx="1620882" cy="2232000"/>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5" name="テキスト ボックス 14">
            <a:extLst>
              <a:ext uri="{FF2B5EF4-FFF2-40B4-BE49-F238E27FC236}">
                <a16:creationId xmlns:a16="http://schemas.microsoft.com/office/drawing/2014/main" id="{949A9D40-FDA0-1E4B-BAE7-FC40765E5C41}"/>
              </a:ext>
            </a:extLst>
          </p:cNvPr>
          <p:cNvSpPr txBox="1"/>
          <p:nvPr/>
        </p:nvSpPr>
        <p:spPr>
          <a:xfrm>
            <a:off x="901562" y="3176845"/>
            <a:ext cx="639599" cy="269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1500">
                <a:solidFill>
                  <a:srgbClr val="000000"/>
                </a:solidFill>
                <a:latin typeface="ヒラギノ角ゴ ProN W6"/>
                <a:ea typeface="ヒラギノ角ゴ ProN W6"/>
                <a:cs typeface="ヒラギノ角ゴ ProN W6"/>
                <a:sym typeface="ヒラギノ角ゴ ProN W6"/>
              </a:rPr>
              <a:t>232</a:t>
            </a:r>
            <a:r>
              <a:rPr lang="ja-JP" altLang="en-US" sz="1500">
                <a:solidFill>
                  <a:srgbClr val="000000"/>
                </a:solidFill>
                <a:latin typeface="ヒラギノ角ゴ ProN W6"/>
                <a:ea typeface="ヒラギノ角ゴ ProN W6"/>
                <a:cs typeface="ヒラギノ角ゴ ProN W6"/>
                <a:sym typeface="ヒラギノ角ゴ ProN W6"/>
              </a:rPr>
              <a:t>枚</a:t>
            </a:r>
          </a:p>
        </p:txBody>
      </p:sp>
      <p:sp>
        <p:nvSpPr>
          <p:cNvPr id="16" name="正方形/長方形 15">
            <a:extLst>
              <a:ext uri="{FF2B5EF4-FFF2-40B4-BE49-F238E27FC236}">
                <a16:creationId xmlns:a16="http://schemas.microsoft.com/office/drawing/2014/main" id="{7CDAEE2F-27EC-0CF5-0A1A-60C632E9C76F}"/>
              </a:ext>
            </a:extLst>
          </p:cNvPr>
          <p:cNvSpPr/>
          <p:nvPr/>
        </p:nvSpPr>
        <p:spPr>
          <a:xfrm>
            <a:off x="2509674" y="2190750"/>
            <a:ext cx="1620882" cy="1584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7" name="正方形/長方形 16">
            <a:extLst>
              <a:ext uri="{FF2B5EF4-FFF2-40B4-BE49-F238E27FC236}">
                <a16:creationId xmlns:a16="http://schemas.microsoft.com/office/drawing/2014/main" id="{554BDFF3-A2F1-7E31-4694-F3FD208AD307}"/>
              </a:ext>
            </a:extLst>
          </p:cNvPr>
          <p:cNvSpPr/>
          <p:nvPr/>
        </p:nvSpPr>
        <p:spPr>
          <a:xfrm>
            <a:off x="2521242" y="3892264"/>
            <a:ext cx="1620882" cy="468000"/>
          </a:xfrm>
          <a:prstGeom prst="rect">
            <a:avLst/>
          </a:prstGeom>
          <a:solidFill>
            <a:schemeClr val="accent1">
              <a:lumMod val="60000"/>
              <a:lumOff val="40000"/>
            </a:schemeClr>
          </a:solid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E38EA558-BCE2-5EFA-C86A-08EF51DC3774}"/>
              </a:ext>
            </a:extLst>
          </p:cNvPr>
          <p:cNvSpPr txBox="1"/>
          <p:nvPr/>
        </p:nvSpPr>
        <p:spPr>
          <a:xfrm>
            <a:off x="2783456" y="2823474"/>
            <a:ext cx="1096455"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500"/>
              <a:t>学習用</a:t>
            </a:r>
            <a:endParaRPr lang="en-US" altLang="ja-JP" sz="1500"/>
          </a:p>
          <a:p>
            <a:pPr algn="ctr" defTabSz="309563" rtl="0" hangingPunct="0"/>
            <a:r>
              <a:rPr lang="en-US" altLang="ja-JP" sz="1500"/>
              <a:t>8</a:t>
            </a:r>
            <a:r>
              <a:rPr lang="ja-JP" altLang="en-US" sz="1500"/>
              <a:t>割</a:t>
            </a:r>
            <a:r>
              <a:rPr lang="en-US" altLang="ja-JP" sz="1500">
                <a:solidFill>
                  <a:srgbClr val="000000"/>
                </a:solidFill>
                <a:latin typeface="ヒラギノ角ゴ ProN W6"/>
                <a:ea typeface="ヒラギノ角ゴ ProN W6"/>
                <a:cs typeface="ヒラギノ角ゴ ProN W6"/>
                <a:sym typeface="ヒラギノ角ゴ ProN W6"/>
              </a:rPr>
              <a:t>(186</a:t>
            </a:r>
            <a:r>
              <a:rPr lang="ja-JP" altLang="en-US" sz="1500">
                <a:solidFill>
                  <a:srgbClr val="000000"/>
                </a:solidFill>
                <a:latin typeface="ヒラギノ角ゴ ProN W6"/>
                <a:ea typeface="ヒラギノ角ゴ ProN W6"/>
                <a:cs typeface="ヒラギノ角ゴ ProN W6"/>
                <a:sym typeface="ヒラギノ角ゴ ProN W6"/>
              </a:rPr>
              <a:t>枚</a:t>
            </a:r>
            <a:r>
              <a:rPr lang="en-US" altLang="ja-JP" sz="1500">
                <a:solidFill>
                  <a:srgbClr val="000000"/>
                </a:solidFill>
                <a:latin typeface="ヒラギノ角ゴ ProN W6"/>
                <a:ea typeface="ヒラギノ角ゴ ProN W6"/>
                <a:cs typeface="ヒラギノ角ゴ ProN W6"/>
                <a:sym typeface="ヒラギノ角ゴ ProN W6"/>
              </a:rPr>
              <a:t>)</a:t>
            </a:r>
          </a:p>
          <a:p>
            <a:pPr algn="ctr" defTabSz="309563" rtl="0" hangingPunct="0"/>
            <a:r>
              <a:rPr lang="en-US" altLang="ja-JP" sz="1050"/>
              <a:t>(</a:t>
            </a:r>
            <a:r>
              <a:rPr lang="ja-JP" altLang="en-US" sz="1050"/>
              <a:t>毎回シャッフル</a:t>
            </a:r>
            <a:r>
              <a:rPr lang="en-US" altLang="ja-JP" sz="1050"/>
              <a:t>)</a:t>
            </a:r>
            <a:endParaRPr lang="ja-JP" altLang="en-US" sz="1050">
              <a:solidFill>
                <a:srgbClr val="000000"/>
              </a:solidFill>
              <a:latin typeface="ヒラギノ角ゴ ProN W6"/>
              <a:ea typeface="ヒラギノ角ゴ ProN W6"/>
              <a:cs typeface="ヒラギノ角ゴ ProN W6"/>
              <a:sym typeface="ヒラギノ角ゴ ProN W6"/>
            </a:endParaRPr>
          </a:p>
        </p:txBody>
      </p:sp>
      <p:sp>
        <p:nvSpPr>
          <p:cNvPr id="19" name="テキスト ボックス 18">
            <a:extLst>
              <a:ext uri="{FF2B5EF4-FFF2-40B4-BE49-F238E27FC236}">
                <a16:creationId xmlns:a16="http://schemas.microsoft.com/office/drawing/2014/main" id="{3AB645CF-08A7-2865-CE6C-4AE4DAF9C8EF}"/>
              </a:ext>
            </a:extLst>
          </p:cNvPr>
          <p:cNvSpPr txBox="1"/>
          <p:nvPr/>
        </p:nvSpPr>
        <p:spPr>
          <a:xfrm>
            <a:off x="2551475" y="3988235"/>
            <a:ext cx="1537280" cy="269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500"/>
              <a:t>検証用</a:t>
            </a:r>
            <a:r>
              <a:rPr lang="en-US" altLang="ja-JP" sz="1500"/>
              <a:t>2</a:t>
            </a:r>
            <a:r>
              <a:rPr lang="ja-JP" altLang="en-US" sz="1500"/>
              <a:t>割</a:t>
            </a:r>
            <a:r>
              <a:rPr lang="en-US" altLang="ja-JP" sz="1500">
                <a:solidFill>
                  <a:srgbClr val="000000"/>
                </a:solidFill>
                <a:latin typeface="ヒラギノ角ゴ ProN W6"/>
                <a:ea typeface="ヒラギノ角ゴ ProN W6"/>
                <a:cs typeface="ヒラギノ角ゴ ProN W6"/>
                <a:sym typeface="ヒラギノ角ゴ ProN W6"/>
              </a:rPr>
              <a:t>(46</a:t>
            </a:r>
            <a:r>
              <a:rPr lang="ja-JP" altLang="en-US" sz="1500">
                <a:solidFill>
                  <a:srgbClr val="000000"/>
                </a:solidFill>
                <a:latin typeface="ヒラギノ角ゴ ProN W6"/>
                <a:ea typeface="ヒラギノ角ゴ ProN W6"/>
                <a:cs typeface="ヒラギノ角ゴ ProN W6"/>
                <a:sym typeface="ヒラギノ角ゴ ProN W6"/>
              </a:rPr>
              <a:t>枚</a:t>
            </a:r>
            <a:r>
              <a:rPr lang="en-US" altLang="ja-JP" sz="1500">
                <a:solidFill>
                  <a:srgbClr val="000000"/>
                </a:solidFill>
                <a:latin typeface="ヒラギノ角ゴ ProN W6"/>
                <a:ea typeface="ヒラギノ角ゴ ProN W6"/>
                <a:cs typeface="ヒラギノ角ゴ ProN W6"/>
                <a:sym typeface="ヒラギノ角ゴ ProN W6"/>
              </a:rPr>
              <a:t>)</a:t>
            </a:r>
            <a:endParaRPr lang="ja-JP" altLang="en-US" sz="1500">
              <a:solidFill>
                <a:srgbClr val="000000"/>
              </a:solidFill>
              <a:latin typeface="ヒラギノ角ゴ ProN W6"/>
              <a:ea typeface="ヒラギノ角ゴ ProN W6"/>
              <a:cs typeface="ヒラギノ角ゴ ProN W6"/>
              <a:sym typeface="ヒラギノ角ゴ ProN W6"/>
            </a:endParaRPr>
          </a:p>
        </p:txBody>
      </p:sp>
      <p:sp>
        <p:nvSpPr>
          <p:cNvPr id="20" name="正方形/長方形 19">
            <a:extLst>
              <a:ext uri="{FF2B5EF4-FFF2-40B4-BE49-F238E27FC236}">
                <a16:creationId xmlns:a16="http://schemas.microsoft.com/office/drawing/2014/main" id="{87E6EA01-3036-A791-E38C-AE6D9AA26402}"/>
              </a:ext>
            </a:extLst>
          </p:cNvPr>
          <p:cNvSpPr/>
          <p:nvPr/>
        </p:nvSpPr>
        <p:spPr>
          <a:xfrm>
            <a:off x="5174248" y="2217216"/>
            <a:ext cx="3610173" cy="432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cxnSp>
        <p:nvCxnSpPr>
          <p:cNvPr id="22" name="直線矢印コネクタ 21">
            <a:extLst>
              <a:ext uri="{FF2B5EF4-FFF2-40B4-BE49-F238E27FC236}">
                <a16:creationId xmlns:a16="http://schemas.microsoft.com/office/drawing/2014/main" id="{F90AD385-4C87-5F97-1554-D34E6D87292A}"/>
              </a:ext>
            </a:extLst>
          </p:cNvPr>
          <p:cNvCxnSpPr>
            <a:cxnSpLocks/>
          </p:cNvCxnSpPr>
          <p:nvPr/>
        </p:nvCxnSpPr>
        <p:spPr>
          <a:xfrm flipV="1">
            <a:off x="4384954" y="2716184"/>
            <a:ext cx="548996" cy="17145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線矢印コネクタ 23">
            <a:extLst>
              <a:ext uri="{FF2B5EF4-FFF2-40B4-BE49-F238E27FC236}">
                <a16:creationId xmlns:a16="http://schemas.microsoft.com/office/drawing/2014/main" id="{F9433C0F-5151-65F3-45A6-03925DD16A13}"/>
              </a:ext>
            </a:extLst>
          </p:cNvPr>
          <p:cNvCxnSpPr>
            <a:cxnSpLocks/>
          </p:cNvCxnSpPr>
          <p:nvPr/>
        </p:nvCxnSpPr>
        <p:spPr>
          <a:xfrm>
            <a:off x="4384954" y="3114732"/>
            <a:ext cx="545242"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直線矢印コネクタ 28">
            <a:extLst>
              <a:ext uri="{FF2B5EF4-FFF2-40B4-BE49-F238E27FC236}">
                <a16:creationId xmlns:a16="http://schemas.microsoft.com/office/drawing/2014/main" id="{50E801B1-14A2-9B71-A258-0EB489BC6931}"/>
              </a:ext>
            </a:extLst>
          </p:cNvPr>
          <p:cNvCxnSpPr>
            <a:cxnSpLocks/>
          </p:cNvCxnSpPr>
          <p:nvPr/>
        </p:nvCxnSpPr>
        <p:spPr>
          <a:xfrm>
            <a:off x="4388708" y="3311496"/>
            <a:ext cx="577264" cy="20478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テキスト ボックス 30">
            <a:extLst>
              <a:ext uri="{FF2B5EF4-FFF2-40B4-BE49-F238E27FC236}">
                <a16:creationId xmlns:a16="http://schemas.microsoft.com/office/drawing/2014/main" id="{92792D17-D414-2186-1104-F672AC117C80}"/>
              </a:ext>
            </a:extLst>
          </p:cNvPr>
          <p:cNvSpPr txBox="1"/>
          <p:nvPr/>
        </p:nvSpPr>
        <p:spPr>
          <a:xfrm>
            <a:off x="5319660" y="2325922"/>
            <a:ext cx="2840521"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1125">
                <a:solidFill>
                  <a:srgbClr val="000000"/>
                </a:solidFill>
                <a:latin typeface="ヒラギノ角ゴ ProN W6"/>
                <a:ea typeface="ヒラギノ角ゴ ProN W6"/>
                <a:cs typeface="ヒラギノ角ゴ ProN W6"/>
                <a:sym typeface="ヒラギノ角ゴ ProN W6"/>
              </a:rPr>
              <a:t>32</a:t>
            </a:r>
            <a:r>
              <a:rPr lang="ja-JP" altLang="en-US" sz="1125">
                <a:solidFill>
                  <a:srgbClr val="000000"/>
                </a:solidFill>
                <a:latin typeface="ヒラギノ角ゴ ProN W6"/>
                <a:ea typeface="ヒラギノ角ゴ ProN W6"/>
                <a:cs typeface="ヒラギノ角ゴ ProN W6"/>
                <a:sym typeface="ヒラギノ角ゴ ProN W6"/>
              </a:rPr>
              <a:t>枚取り出して推論→誤差計算→重み更新</a:t>
            </a:r>
          </a:p>
        </p:txBody>
      </p:sp>
      <p:sp>
        <p:nvSpPr>
          <p:cNvPr id="32" name="テキスト ボックス 31">
            <a:extLst>
              <a:ext uri="{FF2B5EF4-FFF2-40B4-BE49-F238E27FC236}">
                <a16:creationId xmlns:a16="http://schemas.microsoft.com/office/drawing/2014/main" id="{6FC2D8EA-03FA-2152-3EDA-CA15B17533D8}"/>
              </a:ext>
            </a:extLst>
          </p:cNvPr>
          <p:cNvSpPr txBox="1"/>
          <p:nvPr/>
        </p:nvSpPr>
        <p:spPr>
          <a:xfrm>
            <a:off x="5319660" y="2880959"/>
            <a:ext cx="3129063"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125">
                <a:solidFill>
                  <a:srgbClr val="000000"/>
                </a:solidFill>
                <a:latin typeface="ヒラギノ角ゴ ProN W6"/>
                <a:ea typeface="ヒラギノ角ゴ ProN W6"/>
                <a:cs typeface="ヒラギノ角ゴ ProN W6"/>
                <a:sym typeface="ヒラギノ角ゴ ProN W6"/>
              </a:rPr>
              <a:t>次の</a:t>
            </a:r>
            <a:r>
              <a:rPr lang="en-US" altLang="ja-JP" sz="1125">
                <a:solidFill>
                  <a:srgbClr val="000000"/>
                </a:solidFill>
                <a:latin typeface="ヒラギノ角ゴ ProN W6"/>
                <a:ea typeface="ヒラギノ角ゴ ProN W6"/>
                <a:cs typeface="ヒラギノ角ゴ ProN W6"/>
                <a:sym typeface="ヒラギノ角ゴ ProN W6"/>
              </a:rPr>
              <a:t>32</a:t>
            </a:r>
            <a:r>
              <a:rPr lang="ja-JP" altLang="en-US" sz="1125">
                <a:solidFill>
                  <a:srgbClr val="000000"/>
                </a:solidFill>
                <a:latin typeface="ヒラギノ角ゴ ProN W6"/>
                <a:ea typeface="ヒラギノ角ゴ ProN W6"/>
                <a:cs typeface="ヒラギノ角ゴ ProN W6"/>
                <a:sym typeface="ヒラギノ角ゴ ProN W6"/>
              </a:rPr>
              <a:t>枚取り出して推論→誤差計算→重み更新</a:t>
            </a:r>
          </a:p>
        </p:txBody>
      </p:sp>
      <p:sp>
        <p:nvSpPr>
          <p:cNvPr id="33" name="テキスト ボックス 32">
            <a:extLst>
              <a:ext uri="{FF2B5EF4-FFF2-40B4-BE49-F238E27FC236}">
                <a16:creationId xmlns:a16="http://schemas.microsoft.com/office/drawing/2014/main" id="{4999437C-3824-84C5-D9FD-2FB3E29582F2}"/>
              </a:ext>
            </a:extLst>
          </p:cNvPr>
          <p:cNvSpPr txBox="1"/>
          <p:nvPr/>
        </p:nvSpPr>
        <p:spPr>
          <a:xfrm>
            <a:off x="5319660" y="3413390"/>
            <a:ext cx="312906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125">
                <a:solidFill>
                  <a:srgbClr val="000000"/>
                </a:solidFill>
                <a:latin typeface="ヒラギノ角ゴ ProN W6"/>
                <a:ea typeface="ヒラギノ角ゴ ProN W6"/>
                <a:cs typeface="ヒラギノ角ゴ ProN W6"/>
                <a:sym typeface="ヒラギノ角ゴ ProN W6"/>
              </a:rPr>
              <a:t>次の</a:t>
            </a:r>
            <a:r>
              <a:rPr lang="en-US" altLang="ja-JP" sz="1125">
                <a:solidFill>
                  <a:srgbClr val="000000"/>
                </a:solidFill>
                <a:latin typeface="ヒラギノ角ゴ ProN W6"/>
                <a:ea typeface="ヒラギノ角ゴ ProN W6"/>
                <a:cs typeface="ヒラギノ角ゴ ProN W6"/>
                <a:sym typeface="ヒラギノ角ゴ ProN W6"/>
              </a:rPr>
              <a:t>32</a:t>
            </a:r>
            <a:r>
              <a:rPr lang="ja-JP" altLang="en-US" sz="1125">
                <a:solidFill>
                  <a:srgbClr val="000000"/>
                </a:solidFill>
                <a:latin typeface="ヒラギノ角ゴ ProN W6"/>
                <a:ea typeface="ヒラギノ角ゴ ProN W6"/>
                <a:cs typeface="ヒラギノ角ゴ ProN W6"/>
                <a:sym typeface="ヒラギノ角ゴ ProN W6"/>
              </a:rPr>
              <a:t>枚取り出して推論→誤差計算→重み更新</a:t>
            </a:r>
          </a:p>
        </p:txBody>
      </p:sp>
      <p:cxnSp>
        <p:nvCxnSpPr>
          <p:cNvPr id="34" name="直線矢印コネクタ 33">
            <a:extLst>
              <a:ext uri="{FF2B5EF4-FFF2-40B4-BE49-F238E27FC236}">
                <a16:creationId xmlns:a16="http://schemas.microsoft.com/office/drawing/2014/main" id="{F522DF3E-D1E9-8D8C-FF22-ACF32DADC224}"/>
              </a:ext>
            </a:extLst>
          </p:cNvPr>
          <p:cNvCxnSpPr>
            <a:cxnSpLocks/>
          </p:cNvCxnSpPr>
          <p:nvPr/>
        </p:nvCxnSpPr>
        <p:spPr>
          <a:xfrm>
            <a:off x="4366469" y="4007758"/>
            <a:ext cx="545242"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正方形/長方形 34">
            <a:extLst>
              <a:ext uri="{FF2B5EF4-FFF2-40B4-BE49-F238E27FC236}">
                <a16:creationId xmlns:a16="http://schemas.microsoft.com/office/drawing/2014/main" id="{E059A2F1-B36D-272A-FA5D-DFE8E8BC8757}"/>
              </a:ext>
            </a:extLst>
          </p:cNvPr>
          <p:cNvSpPr/>
          <p:nvPr/>
        </p:nvSpPr>
        <p:spPr>
          <a:xfrm>
            <a:off x="5210538" y="3866426"/>
            <a:ext cx="3135098" cy="468000"/>
          </a:xfrm>
          <a:prstGeom prst="rect">
            <a:avLst/>
          </a:prstGeom>
          <a:solidFill>
            <a:schemeClr val="accent1">
              <a:lumMod val="60000"/>
              <a:lumOff val="40000"/>
            </a:schemeClr>
          </a:solid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36" name="テキスト ボックス 35">
            <a:extLst>
              <a:ext uri="{FF2B5EF4-FFF2-40B4-BE49-F238E27FC236}">
                <a16:creationId xmlns:a16="http://schemas.microsoft.com/office/drawing/2014/main" id="{278AB166-50A0-52E7-F67C-60B03E340F7F}"/>
              </a:ext>
            </a:extLst>
          </p:cNvPr>
          <p:cNvSpPr txBox="1"/>
          <p:nvPr/>
        </p:nvSpPr>
        <p:spPr>
          <a:xfrm>
            <a:off x="5410200" y="3982444"/>
            <a:ext cx="255198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125">
                <a:solidFill>
                  <a:srgbClr val="000000"/>
                </a:solidFill>
                <a:latin typeface="ヒラギノ角ゴ ProN W6"/>
                <a:ea typeface="ヒラギノ角ゴ ProN W6"/>
                <a:cs typeface="ヒラギノ角ゴ ProN W6"/>
                <a:sym typeface="ヒラギノ角ゴ ProN W6"/>
              </a:rPr>
              <a:t>検証用</a:t>
            </a:r>
            <a:r>
              <a:rPr lang="en-US" altLang="ja-JP" sz="1125">
                <a:solidFill>
                  <a:srgbClr val="000000"/>
                </a:solidFill>
                <a:latin typeface="ヒラギノ角ゴ ProN W6"/>
                <a:ea typeface="ヒラギノ角ゴ ProN W6"/>
                <a:cs typeface="ヒラギノ角ゴ ProN W6"/>
                <a:sym typeface="ヒラギノ角ゴ ProN W6"/>
              </a:rPr>
              <a:t>46</a:t>
            </a:r>
            <a:r>
              <a:rPr lang="ja-JP" altLang="en-US" sz="1125">
                <a:solidFill>
                  <a:srgbClr val="000000"/>
                </a:solidFill>
                <a:latin typeface="ヒラギノ角ゴ ProN W6"/>
                <a:ea typeface="ヒラギノ角ゴ ProN W6"/>
                <a:cs typeface="ヒラギノ角ゴ ProN W6"/>
                <a:sym typeface="ヒラギノ角ゴ ProN W6"/>
              </a:rPr>
              <a:t>枚で推論→正解率・誤差計算</a:t>
            </a:r>
          </a:p>
        </p:txBody>
      </p:sp>
      <p:sp>
        <p:nvSpPr>
          <p:cNvPr id="37" name="右矢印 36">
            <a:extLst>
              <a:ext uri="{FF2B5EF4-FFF2-40B4-BE49-F238E27FC236}">
                <a16:creationId xmlns:a16="http://schemas.microsoft.com/office/drawing/2014/main" id="{93836949-AB3D-BD88-0482-48C94B8627BD}"/>
              </a:ext>
            </a:extLst>
          </p:cNvPr>
          <p:cNvSpPr/>
          <p:nvPr/>
        </p:nvSpPr>
        <p:spPr>
          <a:xfrm>
            <a:off x="2171700" y="3120937"/>
            <a:ext cx="238125" cy="366832"/>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38" name="上カーブ矢印 37">
            <a:extLst>
              <a:ext uri="{FF2B5EF4-FFF2-40B4-BE49-F238E27FC236}">
                <a16:creationId xmlns:a16="http://schemas.microsoft.com/office/drawing/2014/main" id="{FC224A77-A370-9B43-F084-DE09F2454049}"/>
              </a:ext>
            </a:extLst>
          </p:cNvPr>
          <p:cNvSpPr/>
          <p:nvPr/>
        </p:nvSpPr>
        <p:spPr>
          <a:xfrm flipH="1">
            <a:off x="1221361" y="4626520"/>
            <a:ext cx="6107368" cy="184666"/>
          </a:xfrm>
          <a:prstGeom prst="curvedUpArrow">
            <a:avLst>
              <a:gd name="adj1" fmla="val 44902"/>
              <a:gd name="adj2" fmla="val 122505"/>
              <a:gd name="adj3" fmla="val 25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39" name="テキスト ボックス 38">
            <a:extLst>
              <a:ext uri="{FF2B5EF4-FFF2-40B4-BE49-F238E27FC236}">
                <a16:creationId xmlns:a16="http://schemas.microsoft.com/office/drawing/2014/main" id="{B8D82A02-59DD-F576-D181-46896B5DF548}"/>
              </a:ext>
            </a:extLst>
          </p:cNvPr>
          <p:cNvSpPr txBox="1"/>
          <p:nvPr/>
        </p:nvSpPr>
        <p:spPr>
          <a:xfrm>
            <a:off x="3724517" y="4645306"/>
            <a:ext cx="1320874" cy="253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1400">
                <a:solidFill>
                  <a:srgbClr val="000000"/>
                </a:solidFill>
                <a:latin typeface="ヒラギノ角ゴ ProN W6"/>
                <a:ea typeface="ヒラギノ角ゴ ProN W6"/>
                <a:cs typeface="ヒラギノ角ゴ ProN W6"/>
                <a:sym typeface="ヒラギノ角ゴ ProN W6"/>
              </a:rPr>
              <a:t>100</a:t>
            </a:r>
            <a:r>
              <a:rPr lang="ja-JP" altLang="en-US" sz="1400">
                <a:solidFill>
                  <a:srgbClr val="000000"/>
                </a:solidFill>
                <a:latin typeface="ヒラギノ角ゴ ProN W6"/>
                <a:ea typeface="ヒラギノ角ゴ ProN W6"/>
                <a:cs typeface="ヒラギノ角ゴ ProN W6"/>
                <a:sym typeface="ヒラギノ角ゴ ProN W6"/>
              </a:rPr>
              <a:t>回繰り返す</a:t>
            </a:r>
          </a:p>
        </p:txBody>
      </p:sp>
      <p:sp>
        <p:nvSpPr>
          <p:cNvPr id="3" name="ニューラルネットワークとは(軽く復習)">
            <a:extLst>
              <a:ext uri="{FF2B5EF4-FFF2-40B4-BE49-F238E27FC236}">
                <a16:creationId xmlns:a16="http://schemas.microsoft.com/office/drawing/2014/main" id="{DF1F2135-9269-027C-8CDD-7D15A6A462A3}"/>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A194A7AE-CD17-BBC0-CF07-78CB80877790}"/>
              </a:ext>
            </a:extLst>
          </p:cNvPr>
          <p:cNvSpPr>
            <a:spLocks noGrp="1"/>
          </p:cNvSpPr>
          <p:nvPr>
            <p:ph type="sldNum" sz="quarter" idx="2"/>
          </p:nvPr>
        </p:nvSpPr>
        <p:spPr/>
        <p:txBody>
          <a:bodyPr/>
          <a:lstStyle/>
          <a:p>
            <a:fld id="{86CB4B4D-7CA3-9044-876B-883B54F8677D}" type="slidenum">
              <a:rPr lang="en-US" altLang="ja-JP" smtClean="0"/>
              <a:t>30</a:t>
            </a:fld>
            <a:endParaRPr lang="ja-JP" altLang="en-US"/>
          </a:p>
        </p:txBody>
      </p:sp>
    </p:spTree>
    <p:extLst>
      <p:ext uri="{BB962C8B-B14F-4D97-AF65-F5344CB8AC3E}">
        <p14:creationId xmlns:p14="http://schemas.microsoft.com/office/powerpoint/2010/main" val="158669429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540F-3224-5A7A-CFD6-B3C720A744F3}"/>
            </a:ext>
          </a:extLst>
        </p:cNvPr>
        <p:cNvGrpSpPr/>
        <p:nvPr/>
      </p:nvGrpSpPr>
      <p:grpSpPr>
        <a:xfrm>
          <a:off x="0" y="0"/>
          <a:ext cx="0" cy="0"/>
          <a:chOff x="0" y="0"/>
          <a:chExt cx="0" cy="0"/>
        </a:xfrm>
      </p:grpSpPr>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E79B5A98-2749-7771-CBC3-2E1306FE98CB}"/>
              </a:ext>
            </a:extLst>
          </p:cNvPr>
          <p:cNvPicPr>
            <a:picLocks noChangeAspect="1"/>
          </p:cNvPicPr>
          <p:nvPr/>
        </p:nvPicPr>
        <p:blipFill rotWithShape="1">
          <a:blip r:embed="rId3">
            <a:extLst>
              <a:ext uri="{28A0092B-C50C-407E-A947-70E740481C1C}">
                <a14:useLocalDpi xmlns:a14="http://schemas.microsoft.com/office/drawing/2010/main" val="0"/>
              </a:ext>
            </a:extLst>
          </a:blip>
          <a:srcRect l="23530" t="31072" r="24510" b="50840"/>
          <a:stretch/>
        </p:blipFill>
        <p:spPr>
          <a:xfrm>
            <a:off x="270621" y="2513185"/>
            <a:ext cx="8689874" cy="1701545"/>
          </a:xfrm>
          <a:prstGeom prst="rect">
            <a:avLst/>
          </a:prstGeom>
        </p:spPr>
      </p:pic>
      <p:sp>
        <p:nvSpPr>
          <p:cNvPr id="2" name="線形回帰で88歳の歯周病の歯の本数を予測する">
            <a:extLst>
              <a:ext uri="{FF2B5EF4-FFF2-40B4-BE49-F238E27FC236}">
                <a16:creationId xmlns:a16="http://schemas.microsoft.com/office/drawing/2014/main" id="{5AF05706-DAE0-90B0-6FBD-109E5813D8BB}"/>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3" name="右矢印 2">
            <a:extLst>
              <a:ext uri="{FF2B5EF4-FFF2-40B4-BE49-F238E27FC236}">
                <a16:creationId xmlns:a16="http://schemas.microsoft.com/office/drawing/2014/main" id="{E6109583-5CCF-770A-A2CA-C17CBD2D20F6}"/>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25" name="ニューラルネットワークとは(軽く復習)">
            <a:extLst>
              <a:ext uri="{FF2B5EF4-FFF2-40B4-BE49-F238E27FC236}">
                <a16:creationId xmlns:a16="http://schemas.microsoft.com/office/drawing/2014/main" id="{EC708F88-1FD8-DE71-5A4B-F35D69303543}"/>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7" name="①学習モデルの選択(今回は線形回帰)…">
            <a:extLst>
              <a:ext uri="{FF2B5EF4-FFF2-40B4-BE49-F238E27FC236}">
                <a16:creationId xmlns:a16="http://schemas.microsoft.com/office/drawing/2014/main" id="{63691DC3-9262-F50C-3242-66E5FE390892}"/>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3</a:t>
            </a:r>
            <a:r>
              <a:rPr lang="en-US" sz="2000" b="1" dirty="0">
                <a:latin typeface="Hiragino Maru Gothic ProN W4" panose="020F0400000000000000" pitchFamily="34" charset="-128"/>
                <a:ea typeface="Hiragino Maru Gothic ProN W4" panose="020F0400000000000000" pitchFamily="34" charset="-128"/>
              </a:rPr>
              <a:t>：データを入れて学習</a:t>
            </a:r>
          </a:p>
        </p:txBody>
      </p:sp>
      <p:sp>
        <p:nvSpPr>
          <p:cNvPr id="4" name="正方形/長方形 3">
            <a:extLst>
              <a:ext uri="{FF2B5EF4-FFF2-40B4-BE49-F238E27FC236}">
                <a16:creationId xmlns:a16="http://schemas.microsoft.com/office/drawing/2014/main" id="{96ACF2A5-C64B-0985-763B-CE83D50781B4}"/>
              </a:ext>
            </a:extLst>
          </p:cNvPr>
          <p:cNvSpPr/>
          <p:nvPr/>
        </p:nvSpPr>
        <p:spPr>
          <a:xfrm>
            <a:off x="241697" y="1061720"/>
            <a:ext cx="5943600" cy="13167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35731" algn="l">
              <a:lnSpc>
                <a:spcPct val="130000"/>
              </a:lnSpc>
              <a:tabLst>
                <a:tab pos="13097" algn="l"/>
              </a:tabLst>
            </a:pPr>
            <a:r>
              <a:rPr lang="en" altLang="ja-JP" sz="1600" b="1">
                <a:solidFill>
                  <a:schemeClr val="tx1"/>
                </a:solidFill>
                <a:latin typeface="Courier New" panose="02070309020205020404" pitchFamily="49" charset="0"/>
              </a:rPr>
              <a:t>result = </a:t>
            </a:r>
            <a:r>
              <a:rPr lang="en" altLang="ja-JP" sz="1600" b="1" err="1">
                <a:solidFill>
                  <a:schemeClr val="tx1"/>
                </a:solidFill>
                <a:latin typeface="Courier New" panose="02070309020205020404" pitchFamily="49" charset="0"/>
              </a:rPr>
              <a:t>model.fit</a:t>
            </a:r>
            <a:r>
              <a:rPr lang="en" altLang="ja-JP" sz="1600" b="1">
                <a:solidFill>
                  <a:schemeClr val="accent1">
                    <a:lumMod val="75000"/>
                  </a:schemeClr>
                </a:solidFill>
                <a:latin typeface="Courier New" panose="02070309020205020404" pitchFamily="49" charset="0"/>
              </a:rPr>
              <a:t>(</a:t>
            </a:r>
            <a:r>
              <a:rPr lang="en" altLang="ja-JP" sz="1600" b="1">
                <a:solidFill>
                  <a:schemeClr val="tx1"/>
                </a:solidFill>
                <a:latin typeface="Courier New" panose="02070309020205020404" pitchFamily="49" charset="0"/>
              </a:rPr>
              <a:t>x_</a:t>
            </a:r>
            <a:r>
              <a:rPr lang="en-US" altLang="ja-JP" sz="1600" b="1">
                <a:solidFill>
                  <a:schemeClr val="tx1"/>
                </a:solidFill>
                <a:latin typeface="Courier New" panose="02070309020205020404" pitchFamily="49" charset="0"/>
              </a:rPr>
              <a:t>train</a:t>
            </a:r>
            <a:r>
              <a:rPr lang="en" altLang="ja-JP" sz="1600" b="1">
                <a:solidFill>
                  <a:schemeClr val="tx1"/>
                </a:solidFill>
                <a:latin typeface="Courier New" panose="02070309020205020404" pitchFamily="49" charset="0"/>
              </a:rPr>
              <a:t>, </a:t>
            </a:r>
            <a:r>
              <a:rPr lang="en" altLang="ja-JP" sz="1600" b="1" err="1">
                <a:solidFill>
                  <a:schemeClr val="tx1"/>
                </a:solidFill>
                <a:latin typeface="Courier New" panose="02070309020205020404" pitchFamily="49" charset="0"/>
              </a:rPr>
              <a:t>y_train</a:t>
            </a:r>
            <a:r>
              <a:rPr lang="en" altLang="ja-JP" sz="1600" b="1">
                <a:solidFill>
                  <a:schemeClr val="tx1"/>
                </a:solidFill>
                <a:latin typeface="Courier New" panose="02070309020205020404" pitchFamily="49" charset="0"/>
              </a:rPr>
              <a:t>,</a:t>
            </a:r>
          </a:p>
          <a:p>
            <a:pPr marL="135731" algn="l">
              <a:lnSpc>
                <a:spcPct val="130000"/>
              </a:lnSpc>
              <a:tabLst>
                <a:tab pos="13097" algn="l"/>
              </a:tabLst>
            </a:pPr>
            <a:r>
              <a:rPr lang="en-US" altLang="ja-JP" sz="1600" b="1">
                <a:solidFill>
                  <a:schemeClr val="tx1"/>
                </a:solidFill>
                <a:effectLst/>
                <a:latin typeface="Courier New" panose="02070309020205020404" pitchFamily="49" charset="0"/>
                <a:ea typeface="Courier New" panose="02070309020205020404" pitchFamily="49" charset="0"/>
              </a:rPr>
              <a:t>		     </a:t>
            </a:r>
            <a:r>
              <a:rPr lang="en-US" altLang="ja-JP" sz="1600" b="1" err="1">
                <a:solidFill>
                  <a:schemeClr val="tx1"/>
                </a:solidFill>
                <a:effectLst/>
                <a:latin typeface="Courier New" panose="02070309020205020404" pitchFamily="49" charset="0"/>
                <a:ea typeface="Courier New" panose="02070309020205020404" pitchFamily="49" charset="0"/>
              </a:rPr>
              <a:t>batch_size</a:t>
            </a:r>
            <a:r>
              <a:rPr lang="en-US" altLang="ja-JP" sz="1600" b="1">
                <a:solidFill>
                  <a:schemeClr val="tx1"/>
                </a:solidFill>
                <a:effectLst/>
                <a:latin typeface="Courier New" panose="02070309020205020404" pitchFamily="49" charset="0"/>
                <a:ea typeface="Courier New" panose="02070309020205020404" pitchFamily="49" charset="0"/>
              </a:rPr>
              <a:t> = 32,</a:t>
            </a:r>
          </a:p>
          <a:p>
            <a:pPr marL="135731" algn="l">
              <a:lnSpc>
                <a:spcPct val="130000"/>
              </a:lnSpc>
              <a:tabLst>
                <a:tab pos="13097" algn="l"/>
              </a:tabLst>
            </a:pPr>
            <a:r>
              <a:rPr lang="en-US" altLang="ja-JP" sz="1600" b="1">
                <a:solidFill>
                  <a:schemeClr val="tx1"/>
                </a:solidFill>
                <a:latin typeface="Courier New" panose="02070309020205020404" pitchFamily="49" charset="0"/>
                <a:ea typeface="Courier New" panose="02070309020205020404" pitchFamily="49" charset="0"/>
              </a:rPr>
              <a:t>                   </a:t>
            </a:r>
            <a:r>
              <a:rPr lang="en-US" altLang="ja-JP" sz="1600" b="1">
                <a:solidFill>
                  <a:schemeClr val="tx1"/>
                </a:solidFill>
                <a:effectLst/>
                <a:latin typeface="Courier New" panose="02070309020205020404" pitchFamily="49" charset="0"/>
                <a:ea typeface="Courier New" panose="02070309020205020404" pitchFamily="49" charset="0"/>
              </a:rPr>
              <a:t>epochs = 100</a:t>
            </a:r>
            <a:r>
              <a:rPr lang="en-US" altLang="ja-JP" sz="1600" b="1">
                <a:solidFill>
                  <a:schemeClr val="tx1"/>
                </a:solidFill>
                <a:latin typeface="Courier New" panose="02070309020205020404" pitchFamily="49" charset="0"/>
                <a:ea typeface="Courier New" panose="02070309020205020404" pitchFamily="49" charset="0"/>
              </a:rPr>
              <a:t>,</a:t>
            </a:r>
          </a:p>
          <a:p>
            <a:pPr marL="135731" algn="l">
              <a:lnSpc>
                <a:spcPct val="130000"/>
              </a:lnSpc>
              <a:tabLst>
                <a:tab pos="13097" algn="l"/>
              </a:tabLst>
            </a:pPr>
            <a:r>
              <a:rPr lang="en-US" altLang="ja-JP" sz="1600" b="1">
                <a:solidFill>
                  <a:schemeClr val="tx1"/>
                </a:solidFill>
                <a:latin typeface="Courier New" panose="02070309020205020404" pitchFamily="49" charset="0"/>
              </a:rPr>
              <a:t>		     </a:t>
            </a:r>
            <a:r>
              <a:rPr lang="en-US" altLang="ja-JP" sz="1600" b="1" err="1">
                <a:solidFill>
                  <a:schemeClr val="tx1"/>
                </a:solidFill>
                <a:latin typeface="Courier New" panose="02070309020205020404" pitchFamily="49" charset="0"/>
              </a:rPr>
              <a:t>validation_split</a:t>
            </a:r>
            <a:r>
              <a:rPr lang="en-US" altLang="ja-JP" sz="1600" b="1">
                <a:solidFill>
                  <a:schemeClr val="tx1"/>
                </a:solidFill>
                <a:latin typeface="Courier New" panose="02070309020205020404" pitchFamily="49" charset="0"/>
              </a:rPr>
              <a:t> = 0.2</a:t>
            </a:r>
            <a:r>
              <a:rPr lang="en" altLang="ja-JP" sz="1600" b="1">
                <a:solidFill>
                  <a:schemeClr val="accent1">
                    <a:lumMod val="75000"/>
                  </a:schemeClr>
                </a:solidFill>
                <a:latin typeface="Courier New" panose="02070309020205020404" pitchFamily="49" charset="0"/>
              </a:rPr>
              <a:t>)</a:t>
            </a:r>
            <a:endParaRPr lang="en" altLang="ja-JP" sz="1600" b="1">
              <a:solidFill>
                <a:schemeClr val="tx1"/>
              </a:solidFill>
              <a:latin typeface="Courier New" panose="02070309020205020404" pitchFamily="49" charset="0"/>
            </a:endParaRPr>
          </a:p>
        </p:txBody>
      </p:sp>
      <p:sp>
        <p:nvSpPr>
          <p:cNvPr id="6" name="正方形/長方形 5">
            <a:extLst>
              <a:ext uri="{FF2B5EF4-FFF2-40B4-BE49-F238E27FC236}">
                <a16:creationId xmlns:a16="http://schemas.microsoft.com/office/drawing/2014/main" id="{C143AD18-5FB2-E541-AAC8-5F3E748C0FD6}"/>
              </a:ext>
            </a:extLst>
          </p:cNvPr>
          <p:cNvSpPr/>
          <p:nvPr/>
        </p:nvSpPr>
        <p:spPr>
          <a:xfrm>
            <a:off x="4191000" y="2647950"/>
            <a:ext cx="2002318" cy="164239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AA9FC59-165C-07B0-9139-719807BD8BAE}"/>
              </a:ext>
            </a:extLst>
          </p:cNvPr>
          <p:cNvSpPr/>
          <p:nvPr/>
        </p:nvSpPr>
        <p:spPr>
          <a:xfrm>
            <a:off x="6242510" y="2647949"/>
            <a:ext cx="2641166" cy="1642391"/>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836E87-DA4A-F03B-5316-4F10E8D76C56}"/>
              </a:ext>
            </a:extLst>
          </p:cNvPr>
          <p:cNvSpPr txBox="1"/>
          <p:nvPr/>
        </p:nvSpPr>
        <p:spPr>
          <a:xfrm>
            <a:off x="3717472" y="4376869"/>
            <a:ext cx="2541080" cy="369332"/>
          </a:xfrm>
          <a:prstGeom prst="rect">
            <a:avLst/>
          </a:prstGeom>
          <a:noFill/>
        </p:spPr>
        <p:txBody>
          <a:bodyPr wrap="none" rtlCol="0">
            <a:spAutoFit/>
          </a:bodyPr>
          <a:lstStyle/>
          <a:p>
            <a:r>
              <a:rPr kumimoji="1" lang="ja-JP" altLang="en-US" b="1">
                <a:solidFill>
                  <a:srgbClr val="00B0F0"/>
                </a:solidFill>
                <a:latin typeface="Meiryo" panose="020B0604030504040204" pitchFamily="34" charset="-128"/>
                <a:ea typeface="Meiryo" panose="020B0604030504040204" pitchFamily="34" charset="-128"/>
              </a:rPr>
              <a:t>学習用データでの結果</a:t>
            </a:r>
          </a:p>
        </p:txBody>
      </p:sp>
      <p:sp>
        <p:nvSpPr>
          <p:cNvPr id="10" name="テキスト ボックス 9">
            <a:extLst>
              <a:ext uri="{FF2B5EF4-FFF2-40B4-BE49-F238E27FC236}">
                <a16:creationId xmlns:a16="http://schemas.microsoft.com/office/drawing/2014/main" id="{1F9D66DB-D1CA-69C3-95A2-79F40FF5D43C}"/>
              </a:ext>
            </a:extLst>
          </p:cNvPr>
          <p:cNvSpPr txBox="1"/>
          <p:nvPr/>
        </p:nvSpPr>
        <p:spPr>
          <a:xfrm>
            <a:off x="6258552" y="4376869"/>
            <a:ext cx="2492990" cy="369332"/>
          </a:xfrm>
          <a:prstGeom prst="rect">
            <a:avLst/>
          </a:prstGeom>
          <a:noFill/>
        </p:spPr>
        <p:txBody>
          <a:bodyPr wrap="none" rtlCol="0">
            <a:spAutoFit/>
          </a:bodyPr>
          <a:lstStyle/>
          <a:p>
            <a:r>
              <a:rPr kumimoji="1" lang="ja-JP" altLang="en-US" b="1">
                <a:solidFill>
                  <a:srgbClr val="FF9300"/>
                </a:solidFill>
                <a:latin typeface="Meiryo" panose="020B0604030504040204" pitchFamily="34" charset="-128"/>
                <a:ea typeface="Meiryo" panose="020B0604030504040204" pitchFamily="34" charset="-128"/>
              </a:rPr>
              <a:t>検証用データでの結果</a:t>
            </a:r>
          </a:p>
        </p:txBody>
      </p:sp>
      <p:sp>
        <p:nvSpPr>
          <p:cNvPr id="13" name="①学習モデルの選択…">
            <a:extLst>
              <a:ext uri="{FF2B5EF4-FFF2-40B4-BE49-F238E27FC236}">
                <a16:creationId xmlns:a16="http://schemas.microsoft.com/office/drawing/2014/main" id="{5AED5344-3773-1555-FD7A-CCDD93136A3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4BA1CEB0-6F63-18A7-C904-5643442314E5}"/>
              </a:ext>
            </a:extLst>
          </p:cNvPr>
          <p:cNvSpPr/>
          <p:nvPr/>
        </p:nvSpPr>
        <p:spPr>
          <a:xfrm>
            <a:off x="381000" y="2800350"/>
            <a:ext cx="304800" cy="1524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6F9685B-B5BA-8B08-AAE6-FC061302ECD0}"/>
              </a:ext>
            </a:extLst>
          </p:cNvPr>
          <p:cNvSpPr txBox="1"/>
          <p:nvPr/>
        </p:nvSpPr>
        <p:spPr>
          <a:xfrm>
            <a:off x="270621" y="4263118"/>
            <a:ext cx="2757486" cy="369332"/>
          </a:xfrm>
          <a:prstGeom prst="rect">
            <a:avLst/>
          </a:prstGeom>
          <a:noFill/>
        </p:spPr>
        <p:txBody>
          <a:bodyPr wrap="none" rtlCol="0">
            <a:spAutoFit/>
          </a:bodyPr>
          <a:lstStyle/>
          <a:p>
            <a:r>
              <a:rPr kumimoji="1" lang="en-US" altLang="ja-JP" b="1">
                <a:solidFill>
                  <a:srgbClr val="00B050"/>
                </a:solidFill>
              </a:rPr>
              <a:t>186</a:t>
            </a:r>
            <a:r>
              <a:rPr kumimoji="1" lang="ja-JP" altLang="en-US" b="1">
                <a:solidFill>
                  <a:srgbClr val="00B050"/>
                </a:solidFill>
              </a:rPr>
              <a:t>枚から</a:t>
            </a:r>
            <a:r>
              <a:rPr kumimoji="1" lang="en-US" altLang="ja-JP" b="1">
                <a:solidFill>
                  <a:srgbClr val="00B050"/>
                </a:solidFill>
              </a:rPr>
              <a:t>32</a:t>
            </a:r>
            <a:r>
              <a:rPr kumimoji="1" lang="ja-JP" altLang="en-US" b="1">
                <a:solidFill>
                  <a:srgbClr val="00B050"/>
                </a:solidFill>
              </a:rPr>
              <a:t>枚ずつ</a:t>
            </a:r>
            <a:r>
              <a:rPr kumimoji="1" lang="en-US" altLang="ja-JP" b="1">
                <a:solidFill>
                  <a:srgbClr val="00B050"/>
                </a:solidFill>
              </a:rPr>
              <a:t>(6</a:t>
            </a:r>
            <a:r>
              <a:rPr kumimoji="1" lang="ja-JP" altLang="en-US" b="1">
                <a:solidFill>
                  <a:srgbClr val="00B050"/>
                </a:solidFill>
              </a:rPr>
              <a:t>回</a:t>
            </a:r>
            <a:r>
              <a:rPr kumimoji="1" lang="en-US" altLang="ja-JP" b="1">
                <a:solidFill>
                  <a:srgbClr val="00B050"/>
                </a:solidFill>
              </a:rPr>
              <a:t>)</a:t>
            </a:r>
            <a:endParaRPr kumimoji="1" lang="ja-JP" altLang="en-US" b="1">
              <a:solidFill>
                <a:srgbClr val="00B050"/>
              </a:solidFill>
            </a:endParaRPr>
          </a:p>
        </p:txBody>
      </p:sp>
      <p:sp>
        <p:nvSpPr>
          <p:cNvPr id="5" name="スライド番号プレースホルダー 4">
            <a:extLst>
              <a:ext uri="{FF2B5EF4-FFF2-40B4-BE49-F238E27FC236}">
                <a16:creationId xmlns:a16="http://schemas.microsoft.com/office/drawing/2014/main" id="{75335024-520C-57BD-B9B1-009025E9E31F}"/>
              </a:ext>
            </a:extLst>
          </p:cNvPr>
          <p:cNvSpPr>
            <a:spLocks noGrp="1"/>
          </p:cNvSpPr>
          <p:nvPr>
            <p:ph type="sldNum" sz="quarter" idx="2"/>
          </p:nvPr>
        </p:nvSpPr>
        <p:spPr/>
        <p:txBody>
          <a:bodyPr/>
          <a:lstStyle/>
          <a:p>
            <a:fld id="{86CB4B4D-7CA3-9044-876B-883B54F8677D}" type="slidenum">
              <a:rPr lang="en-US" altLang="ja-JP" smtClean="0"/>
              <a:t>31</a:t>
            </a:fld>
            <a:endParaRPr lang="ja-JP" altLang="en-US"/>
          </a:p>
        </p:txBody>
      </p:sp>
    </p:spTree>
    <p:extLst>
      <p:ext uri="{BB962C8B-B14F-4D97-AF65-F5344CB8AC3E}">
        <p14:creationId xmlns:p14="http://schemas.microsoft.com/office/powerpoint/2010/main" val="36269734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4B65-1DDB-BAFB-3129-CAC4FB17E655}"/>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5E22DBB2-3D34-719B-2580-8ED1A9129D86}"/>
              </a:ext>
            </a:extLst>
          </p:cNvPr>
          <p:cNvSpPr/>
          <p:nvPr/>
        </p:nvSpPr>
        <p:spPr>
          <a:xfrm>
            <a:off x="217313" y="1372047"/>
            <a:ext cx="8770167" cy="1402298"/>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36000" rIns="0" bIns="36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'accuracy'</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'accuracy'</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],label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0000"/>
                </a:solidFill>
                <a:effectLst/>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E943E7E7-5ED1-2FD4-3FA5-E604CF6E49D6}"/>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21" name="テキスト ボックス 20">
            <a:extLst>
              <a:ext uri="{FF2B5EF4-FFF2-40B4-BE49-F238E27FC236}">
                <a16:creationId xmlns:a16="http://schemas.microsoft.com/office/drawing/2014/main" id="{E1C93A24-7ADF-2458-FDB4-7E2C443FDDD1}"/>
              </a:ext>
            </a:extLst>
          </p:cNvPr>
          <p:cNvSpPr txBox="1"/>
          <p:nvPr/>
        </p:nvSpPr>
        <p:spPr>
          <a:xfrm>
            <a:off x="36420" y="960858"/>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a:solidFill>
                  <a:srgbClr val="002060"/>
                </a:solidFill>
                <a:latin typeface="Meiryo" panose="020B0604030504040204" pitchFamily="34" charset="-128"/>
                <a:ea typeface="Meiryo" panose="020B0604030504040204" pitchFamily="34" charset="-128"/>
              </a:rPr>
              <a:t>19-14</a:t>
            </a:r>
            <a:r>
              <a:rPr lang="ja-JP" altLang="en-US" sz="1800" b="1">
                <a:solidFill>
                  <a:srgbClr val="002060"/>
                </a:solidFill>
                <a:latin typeface="Meiryo" panose="020B0604030504040204" pitchFamily="34" charset="-128"/>
                <a:ea typeface="Meiryo" panose="020B0604030504040204" pitchFamily="34" charset="-128"/>
              </a:rPr>
              <a:t>　正解率の図示</a:t>
            </a:r>
            <a:endParaRPr lang="en-US" altLang="ja-JP" sz="1800" b="1">
              <a:solidFill>
                <a:srgbClr val="002060"/>
              </a:solidFill>
              <a:latin typeface="Meiryo" panose="020B0604030504040204" pitchFamily="34" charset="-128"/>
              <a:ea typeface="Meiryo" panose="020B0604030504040204" pitchFamily="34" charset="-128"/>
            </a:endParaRPr>
          </a:p>
        </p:txBody>
      </p:sp>
      <p:sp>
        <p:nvSpPr>
          <p:cNvPr id="3" name="右矢印 2">
            <a:extLst>
              <a:ext uri="{FF2B5EF4-FFF2-40B4-BE49-F238E27FC236}">
                <a16:creationId xmlns:a16="http://schemas.microsoft.com/office/drawing/2014/main" id="{7B66FE7E-73A0-6EFC-F65A-32FF28CA202A}"/>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9" name="下矢印 8">
            <a:extLst>
              <a:ext uri="{FF2B5EF4-FFF2-40B4-BE49-F238E27FC236}">
                <a16:creationId xmlns:a16="http://schemas.microsoft.com/office/drawing/2014/main" id="{882CE3C2-FAF5-2A62-BD2C-C88940E614F8}"/>
              </a:ext>
            </a:extLst>
          </p:cNvPr>
          <p:cNvSpPr/>
          <p:nvPr/>
        </p:nvSpPr>
        <p:spPr>
          <a:xfrm rot="16200000" flipH="1">
            <a:off x="424440" y="3245536"/>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テキスト ボックス 10">
            <a:extLst>
              <a:ext uri="{FF2B5EF4-FFF2-40B4-BE49-F238E27FC236}">
                <a16:creationId xmlns:a16="http://schemas.microsoft.com/office/drawing/2014/main" id="{D40F7618-6E05-3DF9-91C1-D63A90F99513}"/>
              </a:ext>
            </a:extLst>
          </p:cNvPr>
          <p:cNvSpPr txBox="1"/>
          <p:nvPr/>
        </p:nvSpPr>
        <p:spPr>
          <a:xfrm>
            <a:off x="3697704" y="3164128"/>
            <a:ext cx="5200463" cy="1557349"/>
          </a:xfrm>
          <a:prstGeom prst="rect">
            <a:avLst/>
          </a:prstGeom>
          <a:noFill/>
        </p:spPr>
        <p:txBody>
          <a:bodyPr wrap="none" rtlCol="0">
            <a:spAutoFit/>
          </a:bodyPr>
          <a:lstStyle/>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plt.plot</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x,y</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で各点をつなぐ線を描ける</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y</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は結果の</a:t>
            </a:r>
            <a:r>
              <a:rPr lang="en" altLang="ja-JP" sz="1600" b="1">
                <a:solidFill>
                  <a:srgbClr val="C00000"/>
                </a:solidFill>
                <a:effectLst/>
                <a:latin typeface="Courier New" panose="02070309020205020404" pitchFamily="49" charset="0"/>
              </a:rPr>
              <a:t>'</a:t>
            </a:r>
            <a:r>
              <a:rPr kumimoji="1" lang="en-US" altLang="ja-JP" sz="1600" b="1">
                <a:solidFill>
                  <a:srgbClr val="C00000"/>
                </a:solidFill>
                <a:latin typeface="Courier New" panose="02070309020205020404" pitchFamily="49" charset="0"/>
                <a:ea typeface="Meiryo" panose="020B0604030504040204" pitchFamily="34" charset="-128"/>
                <a:cs typeface="Courier New" panose="02070309020205020404" pitchFamily="49" charset="0"/>
              </a:rPr>
              <a:t>accuracy</a:t>
            </a:r>
            <a:r>
              <a:rPr lang="en" altLang="ja-JP" sz="1600" b="1">
                <a:solidFill>
                  <a:srgbClr val="C00000"/>
                </a:solidFill>
                <a:effectLst/>
                <a:latin typeface="Courier New" panose="02070309020205020404" pitchFamily="49" charset="0"/>
              </a:rPr>
              <a:t>'</a:t>
            </a:r>
            <a:r>
              <a:rPr lang="ja-JP" altLang="en-US" sz="1600" b="1">
                <a:solidFill>
                  <a:schemeClr val="tx1"/>
                </a:solidFill>
                <a:effectLst/>
                <a:latin typeface="Meiryo" panose="020B0604030504040204" pitchFamily="34" charset="-128"/>
                <a:ea typeface="Meiryo" panose="020B0604030504040204" pitchFamily="34" charset="-128"/>
              </a:rPr>
              <a:t>と</a:t>
            </a:r>
            <a:r>
              <a:rPr lang="en" altLang="ja-JP" sz="1600" b="1">
                <a:solidFill>
                  <a:srgbClr val="C00000"/>
                </a:solidFill>
                <a:effectLst/>
                <a:latin typeface="Courier New" panose="02070309020205020404" pitchFamily="49" charset="0"/>
              </a:rPr>
              <a:t>'</a:t>
            </a:r>
            <a:r>
              <a:rPr lang="en-US" altLang="ja-JP" sz="1600" b="1" err="1">
                <a:solidFill>
                  <a:srgbClr val="C00000"/>
                </a:solidFill>
                <a:effectLst/>
                <a:latin typeface="Courier New" panose="02070309020205020404" pitchFamily="49" charset="0"/>
              </a:rPr>
              <a:t>val_accuracy</a:t>
            </a:r>
            <a:r>
              <a:rPr lang="en" altLang="ja-JP" sz="1600" b="1">
                <a:solidFill>
                  <a:srgbClr val="C00000"/>
                </a:solidFill>
                <a:effectLst/>
                <a:latin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を選択</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x</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は指定していないとデータ数</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(100</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回）</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plt.legend</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で凡例を表示する</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plt.show</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で図を表示する</a:t>
            </a:r>
          </a:p>
        </p:txBody>
      </p:sp>
      <p:sp>
        <p:nvSpPr>
          <p:cNvPr id="13" name="ニューラルネットワークとは(軽く復習)">
            <a:extLst>
              <a:ext uri="{FF2B5EF4-FFF2-40B4-BE49-F238E27FC236}">
                <a16:creationId xmlns:a16="http://schemas.microsoft.com/office/drawing/2014/main" id="{FB29F1A7-7E5A-4676-29C5-48392B0C8E52}"/>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8" name="①学習モデルの選択(今回は線形回帰)…">
            <a:extLst>
              <a:ext uri="{FF2B5EF4-FFF2-40B4-BE49-F238E27FC236}">
                <a16:creationId xmlns:a16="http://schemas.microsoft.com/office/drawing/2014/main" id="{0A7629CA-D491-02A2-D2CB-4739F5ECC55F}"/>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4</a:t>
            </a:r>
            <a:r>
              <a:rPr lang="en-US" sz="2000" b="1" dirty="0">
                <a:latin typeface="Hiragino Maru Gothic ProN W4" panose="020F0400000000000000" pitchFamily="34" charset="-128"/>
                <a:ea typeface="Hiragino Maru Gothic ProN W4" panose="020F0400000000000000" pitchFamily="34" charset="-128"/>
              </a:rPr>
              <a:t>：モデルの評価</a:t>
            </a:r>
          </a:p>
        </p:txBody>
      </p:sp>
      <p:pic>
        <p:nvPicPr>
          <p:cNvPr id="8" name="図 7" descr="グラフ, 折れ線グラフ&#10;&#10;自動的に生成された説明">
            <a:extLst>
              <a:ext uri="{FF2B5EF4-FFF2-40B4-BE49-F238E27FC236}">
                <a16:creationId xmlns:a16="http://schemas.microsoft.com/office/drawing/2014/main" id="{DCDE7F5E-027B-FC2E-2C2D-18574031C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95" y="2905329"/>
            <a:ext cx="2828118" cy="2137280"/>
          </a:xfrm>
          <a:prstGeom prst="rect">
            <a:avLst/>
          </a:prstGeom>
        </p:spPr>
      </p:pic>
      <p:sp>
        <p:nvSpPr>
          <p:cNvPr id="10" name="①学習モデルの選択…">
            <a:extLst>
              <a:ext uri="{FF2B5EF4-FFF2-40B4-BE49-F238E27FC236}">
                <a16:creationId xmlns:a16="http://schemas.microsoft.com/office/drawing/2014/main" id="{FE60408B-D865-8501-10D8-D90CE1326AF2}"/>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FAB09478-4E72-00CC-D63F-7705CDF2BB35}"/>
              </a:ext>
            </a:extLst>
          </p:cNvPr>
          <p:cNvSpPr>
            <a:spLocks noGrp="1"/>
          </p:cNvSpPr>
          <p:nvPr>
            <p:ph type="sldNum" sz="quarter" idx="2"/>
          </p:nvPr>
        </p:nvSpPr>
        <p:spPr/>
        <p:txBody>
          <a:bodyPr/>
          <a:lstStyle/>
          <a:p>
            <a:fld id="{86CB4B4D-7CA3-9044-876B-883B54F8677D}" type="slidenum">
              <a:rPr lang="en-US" altLang="ja-JP" smtClean="0"/>
              <a:t>32</a:t>
            </a:fld>
            <a:endParaRPr lang="ja-JP" altLang="en-US"/>
          </a:p>
        </p:txBody>
      </p:sp>
    </p:spTree>
    <p:extLst>
      <p:ext uri="{BB962C8B-B14F-4D97-AF65-F5344CB8AC3E}">
        <p14:creationId xmlns:p14="http://schemas.microsoft.com/office/powerpoint/2010/main" val="411360686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AC554-A229-AD2A-300E-D3E75C81F0B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0F7076-3DCB-AED7-5831-DF05BAA6068E}"/>
              </a:ext>
            </a:extLst>
          </p:cNvPr>
          <p:cNvSpPr/>
          <p:nvPr/>
        </p:nvSpPr>
        <p:spPr>
          <a:xfrm>
            <a:off x="381855" y="1378665"/>
            <a:ext cx="7695346" cy="1402298"/>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36000" rIns="0" bIns="36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'loss'</a:t>
            </a:r>
            <a:r>
              <a:rPr lang="en" altLang="ja-JP" b="1">
                <a:solidFill>
                  <a:srgbClr val="000000"/>
                </a:solidFill>
                <a:effectLst/>
                <a:latin typeface="Courier New" panose="02070309020205020404" pitchFamily="49" charset="0"/>
              </a:rPr>
              <a:t>], label=</a:t>
            </a:r>
            <a:r>
              <a:rPr lang="en" altLang="ja-JP" b="1">
                <a:solidFill>
                  <a:srgbClr val="A31515"/>
                </a:solidFill>
                <a:effectLst/>
                <a:latin typeface="Courier New" panose="02070309020205020404" pitchFamily="49" charset="0"/>
              </a:rPr>
              <a:t>'loss'</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0000"/>
                </a:solidFill>
                <a:effectLst/>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2AB830C2-DB9D-CE61-8AA2-2589CF20469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21" name="テキスト ボックス 20">
            <a:extLst>
              <a:ext uri="{FF2B5EF4-FFF2-40B4-BE49-F238E27FC236}">
                <a16:creationId xmlns:a16="http://schemas.microsoft.com/office/drawing/2014/main" id="{7465C0F3-1495-A9DB-7915-558CAAAAA35A}"/>
              </a:ext>
            </a:extLst>
          </p:cNvPr>
          <p:cNvSpPr txBox="1"/>
          <p:nvPr/>
        </p:nvSpPr>
        <p:spPr>
          <a:xfrm>
            <a:off x="59201" y="928566"/>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a:solidFill>
                  <a:srgbClr val="002060"/>
                </a:solidFill>
                <a:latin typeface="Meiryo" panose="020B0604030504040204" pitchFamily="34" charset="-128"/>
                <a:ea typeface="Meiryo" panose="020B0604030504040204" pitchFamily="34" charset="-128"/>
              </a:rPr>
              <a:t>19-15</a:t>
            </a:r>
            <a:r>
              <a:rPr lang="ja-JP" altLang="en-US" sz="1800" b="1">
                <a:solidFill>
                  <a:srgbClr val="002060"/>
                </a:solidFill>
                <a:latin typeface="Meiryo" panose="020B0604030504040204" pitchFamily="34" charset="-128"/>
                <a:ea typeface="Meiryo" panose="020B0604030504040204" pitchFamily="34" charset="-128"/>
              </a:rPr>
              <a:t>　損失の図示</a:t>
            </a:r>
            <a:endParaRPr lang="en-US" altLang="ja-JP" sz="1800" b="1">
              <a:solidFill>
                <a:srgbClr val="002060"/>
              </a:solidFill>
              <a:latin typeface="Meiryo" panose="020B0604030504040204" pitchFamily="34" charset="-128"/>
              <a:ea typeface="Meiryo" panose="020B0604030504040204" pitchFamily="34" charset="-128"/>
            </a:endParaRPr>
          </a:p>
        </p:txBody>
      </p:sp>
      <p:sp>
        <p:nvSpPr>
          <p:cNvPr id="3" name="右矢印 2">
            <a:extLst>
              <a:ext uri="{FF2B5EF4-FFF2-40B4-BE49-F238E27FC236}">
                <a16:creationId xmlns:a16="http://schemas.microsoft.com/office/drawing/2014/main" id="{109D392A-9273-F3A3-0ED5-1A1AACE872A0}"/>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9" name="下矢印 8">
            <a:extLst>
              <a:ext uri="{FF2B5EF4-FFF2-40B4-BE49-F238E27FC236}">
                <a16:creationId xmlns:a16="http://schemas.microsoft.com/office/drawing/2014/main" id="{09E6F0A1-9C46-37AB-7A8C-4B8D03E2C3F1}"/>
              </a:ext>
            </a:extLst>
          </p:cNvPr>
          <p:cNvSpPr/>
          <p:nvPr/>
        </p:nvSpPr>
        <p:spPr>
          <a:xfrm rot="16200000" flipH="1">
            <a:off x="292794" y="3418646"/>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テキスト ボックス 10">
            <a:extLst>
              <a:ext uri="{FF2B5EF4-FFF2-40B4-BE49-F238E27FC236}">
                <a16:creationId xmlns:a16="http://schemas.microsoft.com/office/drawing/2014/main" id="{89423A16-313D-22A6-ACA9-7DFD36A20481}"/>
              </a:ext>
            </a:extLst>
          </p:cNvPr>
          <p:cNvSpPr txBox="1"/>
          <p:nvPr/>
        </p:nvSpPr>
        <p:spPr>
          <a:xfrm>
            <a:off x="3882191" y="3075101"/>
            <a:ext cx="4540025" cy="1557349"/>
          </a:xfrm>
          <a:prstGeom prst="rect">
            <a:avLst/>
          </a:prstGeom>
          <a:noFill/>
        </p:spPr>
        <p:txBody>
          <a:bodyPr wrap="none" rtlCol="0">
            <a:spAutoFit/>
          </a:bodyPr>
          <a:lstStyle/>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plt.plot</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x,y</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で各点をつなぐ線を描ける</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y</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は結果の</a:t>
            </a:r>
            <a:r>
              <a:rPr lang="en" altLang="ja-JP" sz="1600" b="1">
                <a:solidFill>
                  <a:srgbClr val="C00000"/>
                </a:solidFill>
                <a:effectLst/>
                <a:latin typeface="Courier New" panose="02070309020205020404" pitchFamily="49" charset="0"/>
              </a:rPr>
              <a:t>'</a:t>
            </a:r>
            <a:r>
              <a:rPr kumimoji="1" lang="en-US" altLang="ja-JP" sz="1600" b="1">
                <a:solidFill>
                  <a:srgbClr val="C00000"/>
                </a:solidFill>
                <a:latin typeface="Courier New" panose="02070309020205020404" pitchFamily="49" charset="0"/>
                <a:ea typeface="Meiryo" panose="020B0604030504040204" pitchFamily="34" charset="-128"/>
                <a:cs typeface="Courier New" panose="02070309020205020404" pitchFamily="49" charset="0"/>
              </a:rPr>
              <a:t>loss</a:t>
            </a:r>
            <a:r>
              <a:rPr lang="en" altLang="ja-JP" sz="1600" b="1">
                <a:solidFill>
                  <a:srgbClr val="C00000"/>
                </a:solidFill>
                <a:effectLst/>
                <a:latin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と</a:t>
            </a:r>
            <a:r>
              <a:rPr lang="en" altLang="ja-JP" sz="1600" b="1">
                <a:solidFill>
                  <a:srgbClr val="C00000"/>
                </a:solidFill>
                <a:effectLst/>
                <a:latin typeface="Courier New" panose="02070309020205020404" pitchFamily="49" charset="0"/>
              </a:rPr>
              <a:t>'</a:t>
            </a:r>
            <a:r>
              <a:rPr kumimoji="1" lang="en-US" altLang="ja-JP" sz="1600" b="1" err="1">
                <a:solidFill>
                  <a:srgbClr val="C00000"/>
                </a:solidFill>
                <a:latin typeface="Courier New" panose="02070309020205020404" pitchFamily="49" charset="0"/>
                <a:ea typeface="Meiryo" panose="020B0604030504040204" pitchFamily="34" charset="-128"/>
                <a:cs typeface="Courier New" panose="02070309020205020404" pitchFamily="49" charset="0"/>
              </a:rPr>
              <a:t>val_loss</a:t>
            </a:r>
            <a:r>
              <a:rPr lang="en" altLang="ja-JP" sz="1600" b="1">
                <a:solidFill>
                  <a:srgbClr val="C00000"/>
                </a:solidFill>
                <a:effectLst/>
                <a:latin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を選択</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x</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は指定していないとデータ数</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(100</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回）</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plt.legend</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で凡例を表示する</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plt.show</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で図を表示する</a:t>
            </a:r>
          </a:p>
        </p:txBody>
      </p:sp>
      <p:sp>
        <p:nvSpPr>
          <p:cNvPr id="13" name="ニューラルネットワークとは(軽く復習)">
            <a:extLst>
              <a:ext uri="{FF2B5EF4-FFF2-40B4-BE49-F238E27FC236}">
                <a16:creationId xmlns:a16="http://schemas.microsoft.com/office/drawing/2014/main" id="{CC77E41F-DB36-1E97-2DBB-2868F6B27CD9}"/>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8" name="図 7" descr="グラフ, ヒストグラム&#10;&#10;自動的に生成された説明">
            <a:extLst>
              <a:ext uri="{FF2B5EF4-FFF2-40B4-BE49-F238E27FC236}">
                <a16:creationId xmlns:a16="http://schemas.microsoft.com/office/drawing/2014/main" id="{62A1D6BD-AC58-CA2E-2DC6-6300D6D1F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32" y="2829179"/>
            <a:ext cx="3062385" cy="2314322"/>
          </a:xfrm>
          <a:prstGeom prst="rect">
            <a:avLst/>
          </a:prstGeom>
        </p:spPr>
      </p:pic>
      <p:sp>
        <p:nvSpPr>
          <p:cNvPr id="12" name="①学習モデルの選択(今回は線形回帰)…">
            <a:extLst>
              <a:ext uri="{FF2B5EF4-FFF2-40B4-BE49-F238E27FC236}">
                <a16:creationId xmlns:a16="http://schemas.microsoft.com/office/drawing/2014/main" id="{DF24ED2B-C1A0-FD26-FC2A-BCFE058E6931}"/>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4</a:t>
            </a:r>
            <a:r>
              <a:rPr lang="en-US" sz="2000" b="1" dirty="0">
                <a:latin typeface="Hiragino Maru Gothic ProN W4" panose="020F0400000000000000" pitchFamily="34" charset="-128"/>
                <a:ea typeface="Hiragino Maru Gothic ProN W4" panose="020F0400000000000000" pitchFamily="34" charset="-128"/>
              </a:rPr>
              <a:t>：モデルの評価</a:t>
            </a:r>
          </a:p>
        </p:txBody>
      </p:sp>
      <p:sp>
        <p:nvSpPr>
          <p:cNvPr id="14" name="①学習モデルの選択…">
            <a:extLst>
              <a:ext uri="{FF2B5EF4-FFF2-40B4-BE49-F238E27FC236}">
                <a16:creationId xmlns:a16="http://schemas.microsoft.com/office/drawing/2014/main" id="{303C6508-FF24-0C9F-A191-B93FCA780D0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3828435E-AC47-7A48-058C-22F7A2B7771F}"/>
              </a:ext>
            </a:extLst>
          </p:cNvPr>
          <p:cNvSpPr>
            <a:spLocks noGrp="1"/>
          </p:cNvSpPr>
          <p:nvPr>
            <p:ph type="sldNum" sz="quarter" idx="2"/>
          </p:nvPr>
        </p:nvSpPr>
        <p:spPr/>
        <p:txBody>
          <a:bodyPr/>
          <a:lstStyle/>
          <a:p>
            <a:fld id="{86CB4B4D-7CA3-9044-876B-883B54F8677D}" type="slidenum">
              <a:rPr lang="en-US" altLang="ja-JP" smtClean="0"/>
              <a:t>33</a:t>
            </a:fld>
            <a:endParaRPr lang="ja-JP" altLang="en-US"/>
          </a:p>
        </p:txBody>
      </p:sp>
    </p:spTree>
    <p:extLst>
      <p:ext uri="{BB962C8B-B14F-4D97-AF65-F5344CB8AC3E}">
        <p14:creationId xmlns:p14="http://schemas.microsoft.com/office/powerpoint/2010/main" val="92363215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7D60C-B515-6A3A-2CE7-B1B428CF3EB6}"/>
            </a:ext>
          </a:extLst>
        </p:cNvPr>
        <p:cNvGrpSpPr/>
        <p:nvPr/>
      </p:nvGrpSpPr>
      <p:grpSpPr>
        <a:xfrm>
          <a:off x="0" y="0"/>
          <a:ext cx="0" cy="0"/>
          <a:chOff x="0" y="0"/>
          <a:chExt cx="0" cy="0"/>
        </a:xfrm>
      </p:grpSpPr>
      <p:sp>
        <p:nvSpPr>
          <p:cNvPr id="2" name="線形回帰で88歳の歯周病の歯の本数を予測する">
            <a:extLst>
              <a:ext uri="{FF2B5EF4-FFF2-40B4-BE49-F238E27FC236}">
                <a16:creationId xmlns:a16="http://schemas.microsoft.com/office/drawing/2014/main" id="{76DC6310-3056-816D-87B5-3DCF7B4EF7F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13" name="ニューラルネットワークとは(軽く復習)">
            <a:extLst>
              <a:ext uri="{FF2B5EF4-FFF2-40B4-BE49-F238E27FC236}">
                <a16:creationId xmlns:a16="http://schemas.microsoft.com/office/drawing/2014/main" id="{B9E79E60-7DFB-8270-8633-A23ADF17E680}"/>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AEE99AC-B3F4-9B17-4DD2-31853C84C1FA}"/>
              </a:ext>
            </a:extLst>
          </p:cNvPr>
          <p:cNvSpPr txBox="1"/>
          <p:nvPr/>
        </p:nvSpPr>
        <p:spPr>
          <a:xfrm>
            <a:off x="281803" y="3548401"/>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(accuracy)</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正解率が</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val_accuracy</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精度が右肩上がりに上がっていな</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い</a:t>
            </a:r>
            <a:r>
              <a:rPr lang="ja-JP" altLang="ja-JP" sz="1600" b="1">
                <a:solidFill>
                  <a:srgbClr val="FF9300"/>
                </a:solidFill>
                <a:effectLst/>
                <a:latin typeface="Meiryo" panose="020B0604030504040204" pitchFamily="34" charset="-128"/>
                <a:ea typeface="Meiryo" panose="020B0604030504040204" pitchFamily="34" charset="-128"/>
              </a:rPr>
              <a:t> </a:t>
            </a:r>
            <a:endParaRPr lang="ja-JP" altLang="en-US" sz="1600" b="1">
              <a:solidFill>
                <a:srgbClr val="FF9300"/>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5A8F63F5-5718-9B2D-D264-93E0126A1629}"/>
              </a:ext>
            </a:extLst>
          </p:cNvPr>
          <p:cNvSpPr txBox="1"/>
          <p:nvPr/>
        </p:nvSpPr>
        <p:spPr>
          <a:xfrm>
            <a:off x="685800" y="951043"/>
            <a:ext cx="2183611"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accuracy(</a:t>
            </a:r>
            <a:r>
              <a:rPr kumimoji="1" lang="ja-JP" altLang="en-US" b="1">
                <a:latin typeface="Meiryo" panose="020B0604030504040204" pitchFamily="34" charset="-128"/>
                <a:ea typeface="Meiryo" panose="020B0604030504040204" pitchFamily="34" charset="-128"/>
              </a:rPr>
              <a:t>正解率</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E3C3E41F-0C22-5201-8569-B711AD857F26}"/>
              </a:ext>
            </a:extLst>
          </p:cNvPr>
          <p:cNvSpPr txBox="1"/>
          <p:nvPr/>
        </p:nvSpPr>
        <p:spPr>
          <a:xfrm>
            <a:off x="4797485" y="951043"/>
            <a:ext cx="1348446"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loss(</a:t>
            </a:r>
            <a:r>
              <a:rPr kumimoji="1" lang="ja-JP" altLang="en-US" b="1">
                <a:latin typeface="Meiryo" panose="020B0604030504040204" pitchFamily="34" charset="-128"/>
                <a:ea typeface="Meiryo" panose="020B0604030504040204" pitchFamily="34" charset="-128"/>
              </a:rPr>
              <a:t>損失</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56C1E1E2-FBE5-FC49-7674-F6665BAC3B6D}"/>
              </a:ext>
            </a:extLst>
          </p:cNvPr>
          <p:cNvCxnSpPr/>
          <p:nvPr/>
        </p:nvCxnSpPr>
        <p:spPr>
          <a:xfrm>
            <a:off x="715876" y="3192576"/>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AFC6A2E-D28A-2E49-2733-1C3700A25504}"/>
              </a:ext>
            </a:extLst>
          </p:cNvPr>
          <p:cNvSpPr txBox="1"/>
          <p:nvPr/>
        </p:nvSpPr>
        <p:spPr>
          <a:xfrm>
            <a:off x="1072929" y="3192576"/>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cxnSp>
        <p:nvCxnSpPr>
          <p:cNvPr id="11" name="直線矢印コネクタ 10">
            <a:extLst>
              <a:ext uri="{FF2B5EF4-FFF2-40B4-BE49-F238E27FC236}">
                <a16:creationId xmlns:a16="http://schemas.microsoft.com/office/drawing/2014/main" id="{145D730A-C01C-67E3-FECF-1E1871F6C2FA}"/>
              </a:ext>
            </a:extLst>
          </p:cNvPr>
          <p:cNvCxnSpPr/>
          <p:nvPr/>
        </p:nvCxnSpPr>
        <p:spPr>
          <a:xfrm>
            <a:off x="4267200" y="3162310"/>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CB10BA9-9ABE-D8EE-D07D-06AC64A744E9}"/>
              </a:ext>
            </a:extLst>
          </p:cNvPr>
          <p:cNvSpPr txBox="1"/>
          <p:nvPr/>
        </p:nvSpPr>
        <p:spPr>
          <a:xfrm>
            <a:off x="4797485" y="3159489"/>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sp>
        <p:nvSpPr>
          <p:cNvPr id="15" name="テキスト ボックス 14">
            <a:extLst>
              <a:ext uri="{FF2B5EF4-FFF2-40B4-BE49-F238E27FC236}">
                <a16:creationId xmlns:a16="http://schemas.microsoft.com/office/drawing/2014/main" id="{EBE4AAF9-C991-CDE1-78B1-A705A5A30561}"/>
              </a:ext>
            </a:extLst>
          </p:cNvPr>
          <p:cNvSpPr txBox="1"/>
          <p:nvPr/>
        </p:nvSpPr>
        <p:spPr>
          <a:xfrm>
            <a:off x="4671197" y="3487715"/>
            <a:ext cx="4191000" cy="1569660"/>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(loss)</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損失が減少し</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val_loss</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最初は減少しているが、それ以降はむしろ増加しており精度が悪くなっている</a:t>
            </a:r>
            <a:endParaRPr lang="ja-JP" altLang="en-US" sz="1600" b="1">
              <a:solidFill>
                <a:srgbClr val="FF9300"/>
              </a:solidFill>
              <a:latin typeface="Meiryo" panose="020B0604030504040204" pitchFamily="34" charset="-128"/>
              <a:ea typeface="Meiryo" panose="020B0604030504040204" pitchFamily="34" charset="-128"/>
            </a:endParaRPr>
          </a:p>
        </p:txBody>
      </p:sp>
      <p:pic>
        <p:nvPicPr>
          <p:cNvPr id="12" name="図 11" descr="グラフ, ヒストグラム&#10;&#10;自動的に生成された説明">
            <a:extLst>
              <a:ext uri="{FF2B5EF4-FFF2-40B4-BE49-F238E27FC236}">
                <a16:creationId xmlns:a16="http://schemas.microsoft.com/office/drawing/2014/main" id="{51FE6682-ACD6-EDAE-38F5-B5E6AF3AF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11" y="1268882"/>
            <a:ext cx="2451331" cy="1852533"/>
          </a:xfrm>
          <a:prstGeom prst="rect">
            <a:avLst/>
          </a:prstGeom>
        </p:spPr>
      </p:pic>
      <p:pic>
        <p:nvPicPr>
          <p:cNvPr id="16" name="図 15" descr="グラフ, 折れ線グラフ&#10;&#10;自動的に生成された説明">
            <a:extLst>
              <a:ext uri="{FF2B5EF4-FFF2-40B4-BE49-F238E27FC236}">
                <a16:creationId xmlns:a16="http://schemas.microsoft.com/office/drawing/2014/main" id="{11936B60-B102-4F27-3DDC-D5CB7AC53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234866"/>
            <a:ext cx="2514600" cy="1900347"/>
          </a:xfrm>
          <a:prstGeom prst="rect">
            <a:avLst/>
          </a:prstGeom>
        </p:spPr>
      </p:pic>
      <p:sp>
        <p:nvSpPr>
          <p:cNvPr id="20" name="①学習モデルの選択(今回は線形回帰)…">
            <a:extLst>
              <a:ext uri="{FF2B5EF4-FFF2-40B4-BE49-F238E27FC236}">
                <a16:creationId xmlns:a16="http://schemas.microsoft.com/office/drawing/2014/main" id="{8D126461-475B-14F2-60CB-1853DB479C78}"/>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4</a:t>
            </a:r>
            <a:r>
              <a:rPr lang="en-US" sz="2000" b="1" dirty="0">
                <a:latin typeface="Hiragino Maru Gothic ProN W4" panose="020F0400000000000000" pitchFamily="34" charset="-128"/>
                <a:ea typeface="Hiragino Maru Gothic ProN W4" panose="020F0400000000000000" pitchFamily="34" charset="-128"/>
              </a:rPr>
              <a:t>：モデルの評価</a:t>
            </a:r>
          </a:p>
        </p:txBody>
      </p:sp>
      <p:sp>
        <p:nvSpPr>
          <p:cNvPr id="21" name="①学習モデルの選択…">
            <a:extLst>
              <a:ext uri="{FF2B5EF4-FFF2-40B4-BE49-F238E27FC236}">
                <a16:creationId xmlns:a16="http://schemas.microsoft.com/office/drawing/2014/main" id="{0E4EFF4E-5357-C8AC-749C-443F085C308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FBD5467F-5EB3-B8E1-B7FB-EE37AE56FFBC}"/>
              </a:ext>
            </a:extLst>
          </p:cNvPr>
          <p:cNvSpPr>
            <a:spLocks noGrp="1"/>
          </p:cNvSpPr>
          <p:nvPr>
            <p:ph type="sldNum" sz="quarter" idx="2"/>
          </p:nvPr>
        </p:nvSpPr>
        <p:spPr/>
        <p:txBody>
          <a:bodyPr/>
          <a:lstStyle/>
          <a:p>
            <a:fld id="{86CB4B4D-7CA3-9044-876B-883B54F8677D}" type="slidenum">
              <a:rPr lang="en-US" altLang="ja-JP" smtClean="0"/>
              <a:t>34</a:t>
            </a:fld>
            <a:endParaRPr lang="ja-JP" altLang="en-US"/>
          </a:p>
        </p:txBody>
      </p:sp>
    </p:spTree>
    <p:extLst>
      <p:ext uri="{BB962C8B-B14F-4D97-AF65-F5344CB8AC3E}">
        <p14:creationId xmlns:p14="http://schemas.microsoft.com/office/powerpoint/2010/main" val="180061451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66AA-8B5C-2C10-6C9F-6D14D4596207}"/>
            </a:ext>
          </a:extLst>
        </p:cNvPr>
        <p:cNvGrpSpPr/>
        <p:nvPr/>
      </p:nvGrpSpPr>
      <p:grpSpPr>
        <a:xfrm>
          <a:off x="0" y="0"/>
          <a:ext cx="0" cy="0"/>
          <a:chOff x="0" y="0"/>
          <a:chExt cx="0" cy="0"/>
        </a:xfrm>
      </p:grpSpPr>
      <p:sp>
        <p:nvSpPr>
          <p:cNvPr id="4" name="四角形">
            <a:extLst>
              <a:ext uri="{FF2B5EF4-FFF2-40B4-BE49-F238E27FC236}">
                <a16:creationId xmlns:a16="http://schemas.microsoft.com/office/drawing/2014/main" id="{16045012-1ABE-0CA3-3DBA-54E6DF9EDD8A}"/>
              </a:ext>
            </a:extLst>
          </p:cNvPr>
          <p:cNvSpPr/>
          <p:nvPr/>
        </p:nvSpPr>
        <p:spPr>
          <a:xfrm>
            <a:off x="2000250" y="1433146"/>
            <a:ext cx="5143500" cy="2013297"/>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object 2">
            <a:extLst>
              <a:ext uri="{FF2B5EF4-FFF2-40B4-BE49-F238E27FC236}">
                <a16:creationId xmlns:a16="http://schemas.microsoft.com/office/drawing/2014/main" id="{BD9E2854-6FD3-D85A-CEBE-B0584D34ACAC}"/>
              </a:ext>
            </a:extLst>
          </p:cNvPr>
          <p:cNvSpPr txBox="1">
            <a:spLocks noGrp="1"/>
          </p:cNvSpPr>
          <p:nvPr>
            <p:ph type="ctrTitle"/>
          </p:nvPr>
        </p:nvSpPr>
        <p:spPr>
          <a:xfrm>
            <a:off x="2000250" y="2194704"/>
            <a:ext cx="5143500" cy="622844"/>
          </a:xfrm>
          <a:prstGeom prst="rect">
            <a:avLst/>
          </a:prstGeom>
        </p:spPr>
        <p:txBody>
          <a:bodyPr vert="horz" wrap="square" lIns="0" tIns="7220" rIns="0" bIns="0" rtlCol="0">
            <a:spAutoFit/>
          </a:bodyPr>
          <a:lstStyle/>
          <a:p>
            <a:pPr marL="5776" algn="ctr">
              <a:spcBef>
                <a:spcPts val="57"/>
              </a:spcBef>
            </a:pPr>
            <a:r>
              <a:rPr lang="ja-JP" altLang="en-US" sz="4000" b="1" spc="-2">
                <a:solidFill>
                  <a:srgbClr val="000000"/>
                </a:solidFill>
                <a:latin typeface="BIZ UDGothic"/>
                <a:cs typeface="BIZ UDGothic"/>
              </a:rPr>
              <a:t>過学習を抑制する</a:t>
            </a:r>
            <a:endParaRPr sz="4000" b="1">
              <a:latin typeface="BIZ UDGothic"/>
              <a:cs typeface="BIZ UDGothic"/>
            </a:endParaRPr>
          </a:p>
        </p:txBody>
      </p:sp>
      <p:sp>
        <p:nvSpPr>
          <p:cNvPr id="3" name="スライド番号プレースホルダー 2">
            <a:extLst>
              <a:ext uri="{FF2B5EF4-FFF2-40B4-BE49-F238E27FC236}">
                <a16:creationId xmlns:a16="http://schemas.microsoft.com/office/drawing/2014/main" id="{099FA31E-E2B4-CBC0-9F67-0A49374D705D}"/>
              </a:ext>
            </a:extLst>
          </p:cNvPr>
          <p:cNvSpPr>
            <a:spLocks noGrp="1"/>
          </p:cNvSpPr>
          <p:nvPr>
            <p:ph type="sldNum" sz="quarter" idx="7"/>
          </p:nvPr>
        </p:nvSpPr>
        <p:spPr/>
        <p:txBody>
          <a:bodyPr/>
          <a:lstStyle/>
          <a:p>
            <a:fld id="{B6F15528-21DE-4FAA-801E-634DDDAF4B2B}" type="slidenum">
              <a:rPr lang="en-US" altLang="ja-JP" smtClean="0"/>
              <a:t>35</a:t>
            </a:fld>
            <a:endParaRPr lang="ja-JP" altLang="en-US"/>
          </a:p>
        </p:txBody>
      </p:sp>
    </p:spTree>
    <p:extLst>
      <p:ext uri="{BB962C8B-B14F-4D97-AF65-F5344CB8AC3E}">
        <p14:creationId xmlns:p14="http://schemas.microsoft.com/office/powerpoint/2010/main" val="30246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74EC1-1CDA-F8A7-4FF3-D065AE64FC16}"/>
            </a:ext>
          </a:extLst>
        </p:cNvPr>
        <p:cNvGrpSpPr/>
        <p:nvPr/>
      </p:nvGrpSpPr>
      <p:grpSpPr>
        <a:xfrm>
          <a:off x="0" y="0"/>
          <a:ext cx="0" cy="0"/>
          <a:chOff x="0" y="0"/>
          <a:chExt cx="0" cy="0"/>
        </a:xfrm>
      </p:grpSpPr>
      <p:sp>
        <p:nvSpPr>
          <p:cNvPr id="2" name="線形回帰で88歳の歯周病の歯の本数を予測する">
            <a:extLst>
              <a:ext uri="{FF2B5EF4-FFF2-40B4-BE49-F238E27FC236}">
                <a16:creationId xmlns:a16="http://schemas.microsoft.com/office/drawing/2014/main" id="{37F4D4CC-CF88-F86B-05AA-1C5B2AE43657}"/>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13" name="ニューラルネットワークとは(軽く復習)">
            <a:extLst>
              <a:ext uri="{FF2B5EF4-FFF2-40B4-BE49-F238E27FC236}">
                <a16:creationId xmlns:a16="http://schemas.microsoft.com/office/drawing/2014/main" id="{02700949-F7E5-C2FA-53C5-E93ABB290B92}"/>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E27AFD8D-F767-6FB1-F037-FCCF89A4F5B4}"/>
              </a:ext>
            </a:extLst>
          </p:cNvPr>
          <p:cNvSpPr txBox="1"/>
          <p:nvPr/>
        </p:nvSpPr>
        <p:spPr>
          <a:xfrm>
            <a:off x="281803" y="3548401"/>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(accuracy)</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正解率が</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val_accuracy</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精度が右肩上がりに上がっていな</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い</a:t>
            </a:r>
            <a:r>
              <a:rPr lang="ja-JP" altLang="ja-JP" sz="1600" b="1">
                <a:solidFill>
                  <a:srgbClr val="FF9300"/>
                </a:solidFill>
                <a:effectLst/>
                <a:latin typeface="Meiryo" panose="020B0604030504040204" pitchFamily="34" charset="-128"/>
                <a:ea typeface="Meiryo" panose="020B0604030504040204" pitchFamily="34" charset="-128"/>
              </a:rPr>
              <a:t> </a:t>
            </a:r>
            <a:endParaRPr lang="ja-JP" altLang="en-US" sz="1600" b="1">
              <a:solidFill>
                <a:srgbClr val="FF9300"/>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ADB3A278-2E35-F3B8-32AC-CB1F39D7A67C}"/>
              </a:ext>
            </a:extLst>
          </p:cNvPr>
          <p:cNvSpPr txBox="1"/>
          <p:nvPr/>
        </p:nvSpPr>
        <p:spPr>
          <a:xfrm>
            <a:off x="685800" y="951043"/>
            <a:ext cx="2183611"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accuracy(</a:t>
            </a:r>
            <a:r>
              <a:rPr kumimoji="1" lang="ja-JP" altLang="en-US" b="1">
                <a:latin typeface="Meiryo" panose="020B0604030504040204" pitchFamily="34" charset="-128"/>
                <a:ea typeface="Meiryo" panose="020B0604030504040204" pitchFamily="34" charset="-128"/>
              </a:rPr>
              <a:t>正解率</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6663E86F-288C-53C1-6155-5C1C931997EA}"/>
              </a:ext>
            </a:extLst>
          </p:cNvPr>
          <p:cNvSpPr txBox="1"/>
          <p:nvPr/>
        </p:nvSpPr>
        <p:spPr>
          <a:xfrm>
            <a:off x="4797485" y="951043"/>
            <a:ext cx="1348446"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loss(</a:t>
            </a:r>
            <a:r>
              <a:rPr kumimoji="1" lang="ja-JP" altLang="en-US" b="1">
                <a:latin typeface="Meiryo" panose="020B0604030504040204" pitchFamily="34" charset="-128"/>
                <a:ea typeface="Meiryo" panose="020B0604030504040204" pitchFamily="34" charset="-128"/>
              </a:rPr>
              <a:t>損失</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073952D8-5E8F-CE82-F999-FDBC4F01638A}"/>
              </a:ext>
            </a:extLst>
          </p:cNvPr>
          <p:cNvCxnSpPr/>
          <p:nvPr/>
        </p:nvCxnSpPr>
        <p:spPr>
          <a:xfrm>
            <a:off x="715876" y="3192576"/>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7ED7A22-89C1-8695-97F3-1C8FCF86ACBB}"/>
              </a:ext>
            </a:extLst>
          </p:cNvPr>
          <p:cNvSpPr txBox="1"/>
          <p:nvPr/>
        </p:nvSpPr>
        <p:spPr>
          <a:xfrm>
            <a:off x="1072929" y="3192576"/>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cxnSp>
        <p:nvCxnSpPr>
          <p:cNvPr id="11" name="直線矢印コネクタ 10">
            <a:extLst>
              <a:ext uri="{FF2B5EF4-FFF2-40B4-BE49-F238E27FC236}">
                <a16:creationId xmlns:a16="http://schemas.microsoft.com/office/drawing/2014/main" id="{C1CE9516-E021-A328-BCE8-B7344C910F39}"/>
              </a:ext>
            </a:extLst>
          </p:cNvPr>
          <p:cNvCxnSpPr/>
          <p:nvPr/>
        </p:nvCxnSpPr>
        <p:spPr>
          <a:xfrm>
            <a:off x="4267200" y="3162310"/>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A5E0E6E-1E4A-C9CC-224E-9DC45EC32BAB}"/>
              </a:ext>
            </a:extLst>
          </p:cNvPr>
          <p:cNvSpPr txBox="1"/>
          <p:nvPr/>
        </p:nvSpPr>
        <p:spPr>
          <a:xfrm>
            <a:off x="4797485" y="3159489"/>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sp>
        <p:nvSpPr>
          <p:cNvPr id="15" name="テキスト ボックス 14">
            <a:extLst>
              <a:ext uri="{FF2B5EF4-FFF2-40B4-BE49-F238E27FC236}">
                <a16:creationId xmlns:a16="http://schemas.microsoft.com/office/drawing/2014/main" id="{B766C643-F2BA-F574-2721-829A130672C0}"/>
              </a:ext>
            </a:extLst>
          </p:cNvPr>
          <p:cNvSpPr txBox="1"/>
          <p:nvPr/>
        </p:nvSpPr>
        <p:spPr>
          <a:xfrm>
            <a:off x="4671197" y="3487715"/>
            <a:ext cx="4191000" cy="1569660"/>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(loss)</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損失が減少し</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val_loss</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最初は減少しているが、それ以降はむしろ増加しており精度が悪くなっている</a:t>
            </a:r>
            <a:endParaRPr lang="ja-JP" altLang="en-US" sz="1600" b="1">
              <a:solidFill>
                <a:srgbClr val="FF9300"/>
              </a:solidFill>
              <a:latin typeface="Meiryo" panose="020B0604030504040204" pitchFamily="34" charset="-128"/>
              <a:ea typeface="Meiryo" panose="020B0604030504040204" pitchFamily="34" charset="-128"/>
            </a:endParaRPr>
          </a:p>
        </p:txBody>
      </p:sp>
      <p:pic>
        <p:nvPicPr>
          <p:cNvPr id="12" name="図 11" descr="グラフ, ヒストグラム&#10;&#10;自動的に生成された説明">
            <a:extLst>
              <a:ext uri="{FF2B5EF4-FFF2-40B4-BE49-F238E27FC236}">
                <a16:creationId xmlns:a16="http://schemas.microsoft.com/office/drawing/2014/main" id="{BAFAE632-86D5-AEEA-DD86-69E5DA1D7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11" y="1268882"/>
            <a:ext cx="2451331" cy="1852533"/>
          </a:xfrm>
          <a:prstGeom prst="rect">
            <a:avLst/>
          </a:prstGeom>
        </p:spPr>
      </p:pic>
      <p:pic>
        <p:nvPicPr>
          <p:cNvPr id="16" name="図 15" descr="グラフ, 折れ線グラフ&#10;&#10;自動的に生成された説明">
            <a:extLst>
              <a:ext uri="{FF2B5EF4-FFF2-40B4-BE49-F238E27FC236}">
                <a16:creationId xmlns:a16="http://schemas.microsoft.com/office/drawing/2014/main" id="{355B5FAB-2759-9C7C-BC06-CCD6E554F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234866"/>
            <a:ext cx="2514600" cy="1900347"/>
          </a:xfrm>
          <a:prstGeom prst="rect">
            <a:avLst/>
          </a:prstGeom>
        </p:spPr>
      </p:pic>
      <p:sp>
        <p:nvSpPr>
          <p:cNvPr id="4" name="テキスト ボックス 3">
            <a:extLst>
              <a:ext uri="{FF2B5EF4-FFF2-40B4-BE49-F238E27FC236}">
                <a16:creationId xmlns:a16="http://schemas.microsoft.com/office/drawing/2014/main" id="{F6C23BD8-6D93-0E3D-E4EF-08BB6500E1C8}"/>
              </a:ext>
            </a:extLst>
          </p:cNvPr>
          <p:cNvSpPr txBox="1"/>
          <p:nvPr/>
        </p:nvSpPr>
        <p:spPr>
          <a:xfrm>
            <a:off x="191562" y="2164312"/>
            <a:ext cx="8761288" cy="1154162"/>
          </a:xfrm>
          <a:prstGeom prst="rect">
            <a:avLst/>
          </a:prstGeom>
          <a:solidFill>
            <a:schemeClr val="bg1"/>
          </a:solidFill>
          <a:ln w="34925">
            <a:solidFill>
              <a:srgbClr val="C00000"/>
            </a:solidFill>
          </a:ln>
        </p:spPr>
        <p:txBody>
          <a:bodyPr wrap="square" rtlCol="0">
            <a:spAutoFit/>
          </a:bodyPr>
          <a:lstStyle/>
          <a:p>
            <a:pPr>
              <a:lnSpc>
                <a:spcPct val="150000"/>
              </a:lnSpc>
            </a:pPr>
            <a:r>
              <a:rPr kumimoji="1" lang="ja-JP" altLang="en-US" sz="2400" b="1">
                <a:latin typeface="Meiryo" panose="020B0604030504040204" pitchFamily="34" charset="-128"/>
                <a:ea typeface="Meiryo" panose="020B0604030504040204" pitchFamily="34" charset="-128"/>
              </a:rPr>
              <a:t>このモデルではあまりうまく学習できていない</a:t>
            </a:r>
            <a:endParaRPr kumimoji="1" lang="en-US" altLang="ja-JP" sz="2400" b="1">
              <a:latin typeface="Meiryo" panose="020B0604030504040204" pitchFamily="34" charset="-128"/>
              <a:ea typeface="Meiryo" panose="020B0604030504040204" pitchFamily="34" charset="-128"/>
            </a:endParaRPr>
          </a:p>
          <a:p>
            <a:pPr>
              <a:lnSpc>
                <a:spcPct val="150000"/>
              </a:lnSpc>
            </a:pPr>
            <a:r>
              <a:rPr kumimoji="1" lang="ja-JP" altLang="en-US" sz="2400" b="1">
                <a:latin typeface="Meiryo" panose="020B0604030504040204" pitchFamily="34" charset="-128"/>
                <a:ea typeface="Meiryo" panose="020B0604030504040204" pitchFamily="34" charset="-128"/>
              </a:rPr>
              <a:t>過学習の可能性があるため何らかの方法で抑制する必要がある</a:t>
            </a:r>
          </a:p>
        </p:txBody>
      </p:sp>
      <p:sp>
        <p:nvSpPr>
          <p:cNvPr id="17" name="①学習モデルの選択(今回は線形回帰)…">
            <a:extLst>
              <a:ext uri="{FF2B5EF4-FFF2-40B4-BE49-F238E27FC236}">
                <a16:creationId xmlns:a16="http://schemas.microsoft.com/office/drawing/2014/main" id="{0D691000-F290-B594-5797-C4209C539491}"/>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4</a:t>
            </a:r>
            <a:r>
              <a:rPr lang="en-US" sz="2000" b="1" dirty="0">
                <a:latin typeface="Hiragino Maru Gothic ProN W4" panose="020F0400000000000000" pitchFamily="34" charset="-128"/>
                <a:ea typeface="Hiragino Maru Gothic ProN W4" panose="020F0400000000000000" pitchFamily="34" charset="-128"/>
              </a:rPr>
              <a:t>：モデルの評価</a:t>
            </a:r>
          </a:p>
        </p:txBody>
      </p:sp>
      <p:sp>
        <p:nvSpPr>
          <p:cNvPr id="19" name="①学習モデルの選択…">
            <a:extLst>
              <a:ext uri="{FF2B5EF4-FFF2-40B4-BE49-F238E27FC236}">
                <a16:creationId xmlns:a16="http://schemas.microsoft.com/office/drawing/2014/main" id="{7E22137E-93FE-584B-2368-6AC0ADB1A7D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5" name="スライド番号プレースホルダー 4">
            <a:extLst>
              <a:ext uri="{FF2B5EF4-FFF2-40B4-BE49-F238E27FC236}">
                <a16:creationId xmlns:a16="http://schemas.microsoft.com/office/drawing/2014/main" id="{E3993B6E-E1D4-70BC-F8D4-EFAA6B239C66}"/>
              </a:ext>
            </a:extLst>
          </p:cNvPr>
          <p:cNvSpPr>
            <a:spLocks noGrp="1"/>
          </p:cNvSpPr>
          <p:nvPr>
            <p:ph type="sldNum" sz="quarter" idx="2"/>
          </p:nvPr>
        </p:nvSpPr>
        <p:spPr/>
        <p:txBody>
          <a:bodyPr/>
          <a:lstStyle/>
          <a:p>
            <a:fld id="{86CB4B4D-7CA3-9044-876B-883B54F8677D}" type="slidenum">
              <a:rPr lang="en-US" altLang="ja-JP" smtClean="0"/>
              <a:t>36</a:t>
            </a:fld>
            <a:endParaRPr lang="ja-JP" altLang="en-US"/>
          </a:p>
        </p:txBody>
      </p:sp>
    </p:spTree>
    <p:extLst>
      <p:ext uri="{BB962C8B-B14F-4D97-AF65-F5344CB8AC3E}">
        <p14:creationId xmlns:p14="http://schemas.microsoft.com/office/powerpoint/2010/main" val="42068786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テキスト ボックス 40">
            <a:extLst>
              <a:ext uri="{FF2B5EF4-FFF2-40B4-BE49-F238E27FC236}">
                <a16:creationId xmlns:a16="http://schemas.microsoft.com/office/drawing/2014/main" id="{0A38B0CF-C294-4B95-B2EC-C86810E0EC59}"/>
              </a:ext>
            </a:extLst>
          </p:cNvPr>
          <p:cNvSpPr txBox="1"/>
          <p:nvPr/>
        </p:nvSpPr>
        <p:spPr>
          <a:xfrm>
            <a:off x="2342166" y="3635769"/>
            <a:ext cx="360676" cy="63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hangingPunct="0">
              <a:lnSpc>
                <a:spcPct val="90000"/>
              </a:lnSpc>
            </a:pPr>
            <a:r>
              <a:rPr lang="en-US" altLang="ja-JP" sz="4313">
                <a:solidFill>
                  <a:srgbClr val="FF0000"/>
                </a:solidFill>
              </a:rPr>
              <a:t>×</a:t>
            </a:r>
            <a:endParaRPr lang="ja-JP" altLang="en-US" sz="4313">
              <a:solidFill>
                <a:srgbClr val="FF0000"/>
              </a:solidFill>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30387ED-1084-4B42-A1B2-DF5FD685538B}"/>
              </a:ext>
            </a:extLst>
          </p:cNvPr>
          <p:cNvSpPr txBox="1"/>
          <p:nvPr/>
        </p:nvSpPr>
        <p:spPr>
          <a:xfrm>
            <a:off x="2222002" y="3300846"/>
            <a:ext cx="596581" cy="63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hangingPunct="0">
              <a:lnSpc>
                <a:spcPct val="90000"/>
              </a:lnSpc>
            </a:pPr>
            <a:r>
              <a:rPr lang="en-US" altLang="ja-JP" sz="4313">
                <a:solidFill>
                  <a:srgbClr val="FF0000"/>
                </a:solidFill>
              </a:rPr>
              <a:t>×</a:t>
            </a:r>
            <a:endParaRPr lang="ja-JP" altLang="en-US" sz="4313">
              <a:solidFill>
                <a:srgbClr val="FF0000"/>
              </a:solidFill>
              <a:latin typeface="Canela Text Regular"/>
              <a:ea typeface="Canela Text Regular"/>
              <a:cs typeface="Canela Text Regular"/>
              <a:sym typeface="Canela Text Regular"/>
            </a:endParaRPr>
          </a:p>
        </p:txBody>
      </p:sp>
      <p:sp>
        <p:nvSpPr>
          <p:cNvPr id="2" name="テキスト ボックス 1">
            <a:extLst>
              <a:ext uri="{FF2B5EF4-FFF2-40B4-BE49-F238E27FC236}">
                <a16:creationId xmlns:a16="http://schemas.microsoft.com/office/drawing/2014/main" id="{EA93C729-86A0-460C-805A-19FBCFC97BE2}"/>
              </a:ext>
            </a:extLst>
          </p:cNvPr>
          <p:cNvSpPr txBox="1"/>
          <p:nvPr/>
        </p:nvSpPr>
        <p:spPr>
          <a:xfrm>
            <a:off x="2340770" y="2148897"/>
            <a:ext cx="360676" cy="63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hangingPunct="0">
              <a:lnSpc>
                <a:spcPct val="90000"/>
              </a:lnSpc>
            </a:pPr>
            <a:r>
              <a:rPr lang="en-US" altLang="ja-JP" sz="4313">
                <a:solidFill>
                  <a:srgbClr val="FF0000"/>
                </a:solidFill>
              </a:rPr>
              <a:t>×</a:t>
            </a:r>
            <a:endParaRPr lang="ja-JP" altLang="en-US" sz="4313">
              <a:solidFill>
                <a:srgbClr val="FF0000"/>
              </a:solidFill>
              <a:latin typeface="Canela Text Regular"/>
              <a:ea typeface="Canela Text Regular"/>
              <a:cs typeface="Canela Text Regular"/>
              <a:sym typeface="Canela Text Regular"/>
            </a:endParaRPr>
          </a:p>
        </p:txBody>
      </p:sp>
      <p:sp>
        <p:nvSpPr>
          <p:cNvPr id="754" name="学習モデルの作成"/>
          <p:cNvSpPr txBox="1"/>
          <p:nvPr/>
        </p:nvSpPr>
        <p:spPr>
          <a:xfrm>
            <a:off x="328723" y="638726"/>
            <a:ext cx="1537280" cy="45397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sz="2700" b="1" dirty="0">
                <a:solidFill>
                  <a:schemeClr val="tx1"/>
                </a:solidFill>
                <a:latin typeface="Meiryo" panose="020B0604030504040204" pitchFamily="34" charset="-128"/>
                <a:ea typeface="Meiryo" panose="020B0604030504040204" pitchFamily="34" charset="-128"/>
              </a:rPr>
              <a:t>Dropout</a:t>
            </a:r>
            <a:endParaRPr sz="2700" b="1" dirty="0">
              <a:solidFill>
                <a:schemeClr val="tx1"/>
              </a:solidFill>
              <a:latin typeface="Meiryo" panose="020B0604030504040204" pitchFamily="34" charset="-128"/>
              <a:ea typeface="Meiryo" panose="020B0604030504040204" pitchFamily="34" charset="-128"/>
            </a:endParaRPr>
          </a:p>
        </p:txBody>
      </p:sp>
      <p:sp>
        <p:nvSpPr>
          <p:cNvPr id="756" name="楕円"/>
          <p:cNvSpPr/>
          <p:nvPr/>
        </p:nvSpPr>
        <p:spPr>
          <a:xfrm>
            <a:off x="6174008" y="2222956"/>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57" name="楕円"/>
          <p:cNvSpPr/>
          <p:nvPr/>
        </p:nvSpPr>
        <p:spPr>
          <a:xfrm>
            <a:off x="6174008" y="2561098"/>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58" name="楕円"/>
          <p:cNvSpPr/>
          <p:nvPr/>
        </p:nvSpPr>
        <p:spPr>
          <a:xfrm>
            <a:off x="6174008" y="3299289"/>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59" name="楕円"/>
          <p:cNvSpPr/>
          <p:nvPr/>
        </p:nvSpPr>
        <p:spPr>
          <a:xfrm>
            <a:off x="6174008" y="3637430"/>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60" name="楕円"/>
          <p:cNvSpPr/>
          <p:nvPr/>
        </p:nvSpPr>
        <p:spPr>
          <a:xfrm>
            <a:off x="2346387" y="1920532"/>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61" name="楕円"/>
          <p:cNvSpPr/>
          <p:nvPr/>
        </p:nvSpPr>
        <p:spPr>
          <a:xfrm>
            <a:off x="2346387" y="2258673"/>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62" name="楕円"/>
          <p:cNvSpPr/>
          <p:nvPr/>
        </p:nvSpPr>
        <p:spPr>
          <a:xfrm>
            <a:off x="2346387" y="2596814"/>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63" name="線"/>
          <p:cNvSpPr/>
          <p:nvPr/>
        </p:nvSpPr>
        <p:spPr>
          <a:xfrm flipV="1">
            <a:off x="2757670" y="2737101"/>
            <a:ext cx="3351300" cy="148365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64" name="線"/>
          <p:cNvSpPr/>
          <p:nvPr/>
        </p:nvSpPr>
        <p:spPr>
          <a:xfrm>
            <a:off x="2731865" y="2737114"/>
            <a:ext cx="3351300" cy="102756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65" name="線"/>
          <p:cNvSpPr/>
          <p:nvPr/>
        </p:nvSpPr>
        <p:spPr>
          <a:xfrm>
            <a:off x="2738064" y="2079500"/>
            <a:ext cx="3345101" cy="170123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66" name="線"/>
          <p:cNvSpPr/>
          <p:nvPr/>
        </p:nvSpPr>
        <p:spPr>
          <a:xfrm flipV="1">
            <a:off x="2689126" y="3445145"/>
            <a:ext cx="3403928" cy="77560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67" name="線"/>
          <p:cNvSpPr/>
          <p:nvPr/>
        </p:nvSpPr>
        <p:spPr>
          <a:xfrm flipV="1">
            <a:off x="2741753" y="3764682"/>
            <a:ext cx="3351300" cy="45607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68" name="線"/>
          <p:cNvSpPr/>
          <p:nvPr/>
        </p:nvSpPr>
        <p:spPr>
          <a:xfrm>
            <a:off x="2737112" y="2737100"/>
            <a:ext cx="3346053" cy="71569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69" name="線"/>
          <p:cNvSpPr/>
          <p:nvPr/>
        </p:nvSpPr>
        <p:spPr>
          <a:xfrm flipV="1">
            <a:off x="2745552" y="2413393"/>
            <a:ext cx="3354979" cy="180736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73" name="楕円"/>
          <p:cNvSpPr/>
          <p:nvPr/>
        </p:nvSpPr>
        <p:spPr>
          <a:xfrm>
            <a:off x="2346387" y="3399218"/>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74" name="楕円"/>
          <p:cNvSpPr/>
          <p:nvPr/>
        </p:nvSpPr>
        <p:spPr>
          <a:xfrm>
            <a:off x="2346387" y="3737359"/>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75" name="楕円"/>
          <p:cNvSpPr/>
          <p:nvPr/>
        </p:nvSpPr>
        <p:spPr>
          <a:xfrm>
            <a:off x="2346387" y="4075500"/>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777" name="1"/>
          <p:cNvSpPr txBox="1"/>
          <p:nvPr/>
        </p:nvSpPr>
        <p:spPr>
          <a:xfrm>
            <a:off x="1967476" y="1939339"/>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1</a:t>
            </a:r>
          </a:p>
        </p:txBody>
      </p:sp>
      <p:sp>
        <p:nvSpPr>
          <p:cNvPr id="778" name="2"/>
          <p:cNvSpPr txBox="1"/>
          <p:nvPr/>
        </p:nvSpPr>
        <p:spPr>
          <a:xfrm>
            <a:off x="1967476" y="2292699"/>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a:t>
            </a:r>
          </a:p>
        </p:txBody>
      </p:sp>
      <p:sp>
        <p:nvSpPr>
          <p:cNvPr id="779" name="3"/>
          <p:cNvSpPr txBox="1"/>
          <p:nvPr/>
        </p:nvSpPr>
        <p:spPr>
          <a:xfrm>
            <a:off x="1967476" y="2608233"/>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3</a:t>
            </a:r>
          </a:p>
        </p:txBody>
      </p:sp>
      <p:sp>
        <p:nvSpPr>
          <p:cNvPr id="780" name="512"/>
          <p:cNvSpPr txBox="1"/>
          <p:nvPr/>
        </p:nvSpPr>
        <p:spPr>
          <a:xfrm>
            <a:off x="1866003" y="4109527"/>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512</a:t>
            </a:r>
          </a:p>
        </p:txBody>
      </p:sp>
      <p:sp>
        <p:nvSpPr>
          <p:cNvPr id="781" name="511"/>
          <p:cNvSpPr txBox="1"/>
          <p:nvPr/>
        </p:nvSpPr>
        <p:spPr>
          <a:xfrm>
            <a:off x="1866003" y="3771385"/>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511</a:t>
            </a:r>
          </a:p>
        </p:txBody>
      </p:sp>
      <p:sp>
        <p:nvSpPr>
          <p:cNvPr id="782" name="510"/>
          <p:cNvSpPr txBox="1"/>
          <p:nvPr/>
        </p:nvSpPr>
        <p:spPr>
          <a:xfrm>
            <a:off x="1866003" y="3433243"/>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510</a:t>
            </a:r>
          </a:p>
        </p:txBody>
      </p:sp>
      <p:sp>
        <p:nvSpPr>
          <p:cNvPr id="783" name="・"/>
          <p:cNvSpPr txBox="1"/>
          <p:nvPr/>
        </p:nvSpPr>
        <p:spPr>
          <a:xfrm>
            <a:off x="2398599" y="2924698"/>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84" name="・"/>
          <p:cNvSpPr txBox="1"/>
          <p:nvPr/>
        </p:nvSpPr>
        <p:spPr>
          <a:xfrm>
            <a:off x="2398599" y="3032042"/>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85" name="・"/>
          <p:cNvSpPr txBox="1"/>
          <p:nvPr/>
        </p:nvSpPr>
        <p:spPr>
          <a:xfrm>
            <a:off x="2398599" y="3138053"/>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86" name="・"/>
          <p:cNvSpPr txBox="1"/>
          <p:nvPr/>
        </p:nvSpPr>
        <p:spPr>
          <a:xfrm>
            <a:off x="6226219" y="2862305"/>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87" name="・"/>
          <p:cNvSpPr txBox="1"/>
          <p:nvPr/>
        </p:nvSpPr>
        <p:spPr>
          <a:xfrm>
            <a:off x="6226219" y="2969649"/>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88" name="・"/>
          <p:cNvSpPr txBox="1"/>
          <p:nvPr/>
        </p:nvSpPr>
        <p:spPr>
          <a:xfrm>
            <a:off x="6226219" y="3075660"/>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dirty="0"/>
              <a:t>・</a:t>
            </a:r>
          </a:p>
        </p:txBody>
      </p:sp>
      <p:sp>
        <p:nvSpPr>
          <p:cNvPr id="789" name="1"/>
          <p:cNvSpPr txBox="1"/>
          <p:nvPr/>
        </p:nvSpPr>
        <p:spPr>
          <a:xfrm>
            <a:off x="6657304" y="2222697"/>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1</a:t>
            </a:r>
          </a:p>
        </p:txBody>
      </p:sp>
      <p:sp>
        <p:nvSpPr>
          <p:cNvPr id="790" name="2"/>
          <p:cNvSpPr txBox="1"/>
          <p:nvPr/>
        </p:nvSpPr>
        <p:spPr>
          <a:xfrm>
            <a:off x="6657304" y="2576057"/>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a:t>
            </a:r>
          </a:p>
        </p:txBody>
      </p:sp>
      <p:sp>
        <p:nvSpPr>
          <p:cNvPr id="791" name="256"/>
          <p:cNvSpPr txBox="1"/>
          <p:nvPr/>
        </p:nvSpPr>
        <p:spPr>
          <a:xfrm>
            <a:off x="6575587" y="3700032"/>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256</a:t>
            </a:r>
          </a:p>
        </p:txBody>
      </p:sp>
      <p:sp>
        <p:nvSpPr>
          <p:cNvPr id="792" name="255"/>
          <p:cNvSpPr txBox="1"/>
          <p:nvPr/>
        </p:nvSpPr>
        <p:spPr>
          <a:xfrm>
            <a:off x="6581946" y="3344669"/>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255</a:t>
            </a:r>
          </a:p>
        </p:txBody>
      </p:sp>
      <p:sp>
        <p:nvSpPr>
          <p:cNvPr id="45" name="ニューラルネットワークを作成していく">
            <a:extLst>
              <a:ext uri="{FF2B5EF4-FFF2-40B4-BE49-F238E27FC236}">
                <a16:creationId xmlns:a16="http://schemas.microsoft.com/office/drawing/2014/main" id="{DDD96B98-DF73-4243-9361-881D73F4ABA6}"/>
              </a:ext>
            </a:extLst>
          </p:cNvPr>
          <p:cNvSpPr txBox="1"/>
          <p:nvPr/>
        </p:nvSpPr>
        <p:spPr>
          <a:xfrm>
            <a:off x="457200" y="1073080"/>
            <a:ext cx="8229600" cy="73789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400"/>
            </a:lvl1pPr>
          </a:lstStyle>
          <a:p>
            <a:pPr algn="l">
              <a:lnSpc>
                <a:spcPct val="130000"/>
              </a:lnSpc>
            </a:pPr>
            <a:r>
              <a:rPr lang="ja-JP" altLang="en-US" sz="1800" b="1">
                <a:solidFill>
                  <a:schemeClr val="tx1"/>
                </a:solidFill>
                <a:latin typeface="Meiryo" panose="020B0604030504040204" pitchFamily="34" charset="-128"/>
                <a:ea typeface="Meiryo" panose="020B0604030504040204" pitchFamily="34" charset="-128"/>
              </a:rPr>
              <a:t>過学習を防ぐための対策の</a:t>
            </a:r>
            <a:r>
              <a:rPr lang="en-US" altLang="ja-JP" sz="1800" b="1" dirty="0">
                <a:solidFill>
                  <a:schemeClr val="tx1"/>
                </a:solidFill>
                <a:latin typeface="Meiryo" panose="020B0604030504040204" pitchFamily="34" charset="-128"/>
                <a:ea typeface="Meiryo" panose="020B0604030504040204" pitchFamily="34" charset="-128"/>
              </a:rPr>
              <a:t>1</a:t>
            </a:r>
            <a:r>
              <a:rPr lang="ja-JP" altLang="en-US" sz="1800" b="1">
                <a:solidFill>
                  <a:schemeClr val="tx1"/>
                </a:solidFill>
                <a:latin typeface="Meiryo" panose="020B0604030504040204" pitchFamily="34" charset="-128"/>
                <a:ea typeface="Meiryo" panose="020B0604030504040204" pitchFamily="34" charset="-128"/>
              </a:rPr>
              <a:t>つで、特定の層の出力を</a:t>
            </a:r>
            <a:r>
              <a:rPr lang="ja-JP" altLang="en-US" sz="1800" b="1">
                <a:solidFill>
                  <a:srgbClr val="FF0000"/>
                </a:solidFill>
                <a:latin typeface="Meiryo" panose="020B0604030504040204" pitchFamily="34" charset="-128"/>
                <a:ea typeface="Meiryo" panose="020B0604030504040204" pitchFamily="34" charset="-128"/>
              </a:rPr>
              <a:t>ランダムに０にする</a:t>
            </a:r>
            <a:r>
              <a:rPr lang="ja-JP" altLang="en-US" sz="1800" b="1">
                <a:solidFill>
                  <a:schemeClr val="tx1"/>
                </a:solidFill>
                <a:latin typeface="Meiryo" panose="020B0604030504040204" pitchFamily="34" charset="-128"/>
                <a:ea typeface="Meiryo" panose="020B0604030504040204" pitchFamily="34" charset="-128"/>
              </a:rPr>
              <a:t>手法</a:t>
            </a:r>
            <a:endParaRPr lang="en-US" altLang="ja-JP" sz="1800" b="1" dirty="0">
              <a:solidFill>
                <a:schemeClr val="tx1"/>
              </a:solidFill>
              <a:latin typeface="Meiryo" panose="020B0604030504040204" pitchFamily="34" charset="-128"/>
              <a:ea typeface="Meiryo" panose="020B0604030504040204" pitchFamily="34" charset="-128"/>
            </a:endParaRPr>
          </a:p>
          <a:p>
            <a:pPr algn="l">
              <a:lnSpc>
                <a:spcPct val="130000"/>
              </a:lnSpc>
            </a:pPr>
            <a:r>
              <a:rPr lang="ja-JP" altLang="en-US" sz="1800" b="1">
                <a:solidFill>
                  <a:schemeClr val="tx1"/>
                </a:solidFill>
                <a:latin typeface="Meiryo" panose="020B0604030504040204" pitchFamily="34" charset="-128"/>
                <a:ea typeface="Meiryo" panose="020B0604030504040204" pitchFamily="34" charset="-128"/>
              </a:rPr>
              <a:t>局所特徴が過剰に評価されてしまうのを防ぎ、モデルの精度を向上させる</a:t>
            </a:r>
            <a:endParaRPr lang="en-US" altLang="ja-JP" sz="1800" b="1" dirty="0">
              <a:solidFill>
                <a:schemeClr val="tx1"/>
              </a:solidFill>
              <a:latin typeface="Meiryo" panose="020B0604030504040204" pitchFamily="34" charset="-128"/>
              <a:ea typeface="Meiryo" panose="020B0604030504040204" pitchFamily="34" charset="-128"/>
            </a:endParaRPr>
          </a:p>
        </p:txBody>
      </p:sp>
      <p:sp>
        <p:nvSpPr>
          <p:cNvPr id="42" name="線">
            <a:extLst>
              <a:ext uri="{FF2B5EF4-FFF2-40B4-BE49-F238E27FC236}">
                <a16:creationId xmlns:a16="http://schemas.microsoft.com/office/drawing/2014/main" id="{ECE6DFFC-577A-4006-B9F5-7871D5A3D237}"/>
              </a:ext>
            </a:extLst>
          </p:cNvPr>
          <p:cNvSpPr/>
          <p:nvPr/>
        </p:nvSpPr>
        <p:spPr>
          <a:xfrm>
            <a:off x="2745553" y="2079500"/>
            <a:ext cx="3337613" cy="136414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3" name="線">
            <a:extLst>
              <a:ext uri="{FF2B5EF4-FFF2-40B4-BE49-F238E27FC236}">
                <a16:creationId xmlns:a16="http://schemas.microsoft.com/office/drawing/2014/main" id="{68C742A2-A50C-4AD9-BAB8-DC05D71C78BE}"/>
              </a:ext>
            </a:extLst>
          </p:cNvPr>
          <p:cNvSpPr/>
          <p:nvPr/>
        </p:nvSpPr>
        <p:spPr>
          <a:xfrm>
            <a:off x="2702750" y="2738455"/>
            <a:ext cx="3380415" cy="0"/>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4" name="線">
            <a:extLst>
              <a:ext uri="{FF2B5EF4-FFF2-40B4-BE49-F238E27FC236}">
                <a16:creationId xmlns:a16="http://schemas.microsoft.com/office/drawing/2014/main" id="{2A184804-01B2-42AB-A4B2-C317F236AD52}"/>
              </a:ext>
            </a:extLst>
          </p:cNvPr>
          <p:cNvSpPr/>
          <p:nvPr/>
        </p:nvSpPr>
        <p:spPr>
          <a:xfrm>
            <a:off x="2737112" y="2077995"/>
            <a:ext cx="3355941" cy="65910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6" name="線">
            <a:extLst>
              <a:ext uri="{FF2B5EF4-FFF2-40B4-BE49-F238E27FC236}">
                <a16:creationId xmlns:a16="http://schemas.microsoft.com/office/drawing/2014/main" id="{36DF1714-2E2B-42E5-BDD3-B5139C5D053A}"/>
              </a:ext>
            </a:extLst>
          </p:cNvPr>
          <p:cNvSpPr/>
          <p:nvPr/>
        </p:nvSpPr>
        <p:spPr>
          <a:xfrm flipV="1">
            <a:off x="2751751" y="2409600"/>
            <a:ext cx="3337613" cy="32884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7" name="線">
            <a:extLst>
              <a:ext uri="{FF2B5EF4-FFF2-40B4-BE49-F238E27FC236}">
                <a16:creationId xmlns:a16="http://schemas.microsoft.com/office/drawing/2014/main" id="{4C24A145-CA0C-4F1C-9C94-7A56867B955E}"/>
              </a:ext>
            </a:extLst>
          </p:cNvPr>
          <p:cNvSpPr/>
          <p:nvPr/>
        </p:nvSpPr>
        <p:spPr>
          <a:xfrm>
            <a:off x="2731865" y="2058447"/>
            <a:ext cx="3379400" cy="36162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8" name="線">
            <a:extLst>
              <a:ext uri="{FF2B5EF4-FFF2-40B4-BE49-F238E27FC236}">
                <a16:creationId xmlns:a16="http://schemas.microsoft.com/office/drawing/2014/main" id="{12EC82F4-D5CD-48CB-99E2-A631651464A3}"/>
              </a:ext>
            </a:extLst>
          </p:cNvPr>
          <p:cNvSpPr/>
          <p:nvPr/>
        </p:nvSpPr>
        <p:spPr>
          <a:xfrm>
            <a:off x="2751749" y="2408095"/>
            <a:ext cx="3309290" cy="8642"/>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9" name="線">
            <a:extLst>
              <a:ext uri="{FF2B5EF4-FFF2-40B4-BE49-F238E27FC236}">
                <a16:creationId xmlns:a16="http://schemas.microsoft.com/office/drawing/2014/main" id="{0E5212FF-7882-4D53-940A-7DDBAEC50FA8}"/>
              </a:ext>
            </a:extLst>
          </p:cNvPr>
          <p:cNvSpPr/>
          <p:nvPr/>
        </p:nvSpPr>
        <p:spPr>
          <a:xfrm>
            <a:off x="2755493" y="2411147"/>
            <a:ext cx="3342806" cy="320805"/>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0" name="線">
            <a:extLst>
              <a:ext uri="{FF2B5EF4-FFF2-40B4-BE49-F238E27FC236}">
                <a16:creationId xmlns:a16="http://schemas.microsoft.com/office/drawing/2014/main" id="{E814E2F4-477C-4458-9E0A-74101A43FE43}"/>
              </a:ext>
            </a:extLst>
          </p:cNvPr>
          <p:cNvSpPr/>
          <p:nvPr/>
        </p:nvSpPr>
        <p:spPr>
          <a:xfrm flipV="1">
            <a:off x="2764723" y="2416737"/>
            <a:ext cx="3342006" cy="1147894"/>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1" name="線">
            <a:extLst>
              <a:ext uri="{FF2B5EF4-FFF2-40B4-BE49-F238E27FC236}">
                <a16:creationId xmlns:a16="http://schemas.microsoft.com/office/drawing/2014/main" id="{C7E9A32E-9F4F-4395-9C34-1C51F0BAE043}"/>
              </a:ext>
            </a:extLst>
          </p:cNvPr>
          <p:cNvSpPr/>
          <p:nvPr/>
        </p:nvSpPr>
        <p:spPr>
          <a:xfrm flipV="1">
            <a:off x="2793371" y="2756648"/>
            <a:ext cx="3267668" cy="802393"/>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2" name="線">
            <a:extLst>
              <a:ext uri="{FF2B5EF4-FFF2-40B4-BE49-F238E27FC236}">
                <a16:creationId xmlns:a16="http://schemas.microsoft.com/office/drawing/2014/main" id="{8591E002-F3C4-48C5-AC30-8484D0D883F8}"/>
              </a:ext>
            </a:extLst>
          </p:cNvPr>
          <p:cNvSpPr/>
          <p:nvPr/>
        </p:nvSpPr>
        <p:spPr>
          <a:xfrm flipV="1">
            <a:off x="2782637" y="3452796"/>
            <a:ext cx="3300528" cy="102377"/>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3" name="線">
            <a:extLst>
              <a:ext uri="{FF2B5EF4-FFF2-40B4-BE49-F238E27FC236}">
                <a16:creationId xmlns:a16="http://schemas.microsoft.com/office/drawing/2014/main" id="{7424F462-BA34-4478-B2E3-0B490846FC2C}"/>
              </a:ext>
            </a:extLst>
          </p:cNvPr>
          <p:cNvSpPr/>
          <p:nvPr/>
        </p:nvSpPr>
        <p:spPr>
          <a:xfrm>
            <a:off x="2778100" y="3557417"/>
            <a:ext cx="3282939" cy="211056"/>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4" name="線">
            <a:extLst>
              <a:ext uri="{FF2B5EF4-FFF2-40B4-BE49-F238E27FC236}">
                <a16:creationId xmlns:a16="http://schemas.microsoft.com/office/drawing/2014/main" id="{69B3BCB2-32C2-4D2C-83D1-BCD35B76BEA4}"/>
              </a:ext>
            </a:extLst>
          </p:cNvPr>
          <p:cNvSpPr/>
          <p:nvPr/>
        </p:nvSpPr>
        <p:spPr>
          <a:xfrm flipV="1">
            <a:off x="2772889" y="2423412"/>
            <a:ext cx="3319505" cy="1471931"/>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5" name="線">
            <a:extLst>
              <a:ext uri="{FF2B5EF4-FFF2-40B4-BE49-F238E27FC236}">
                <a16:creationId xmlns:a16="http://schemas.microsoft.com/office/drawing/2014/main" id="{0B543255-1A93-48F4-9FD2-E64D57BCECAE}"/>
              </a:ext>
            </a:extLst>
          </p:cNvPr>
          <p:cNvSpPr/>
          <p:nvPr/>
        </p:nvSpPr>
        <p:spPr>
          <a:xfrm flipV="1">
            <a:off x="2748719" y="2772768"/>
            <a:ext cx="3319505" cy="1118863"/>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6" name="線">
            <a:extLst>
              <a:ext uri="{FF2B5EF4-FFF2-40B4-BE49-F238E27FC236}">
                <a16:creationId xmlns:a16="http://schemas.microsoft.com/office/drawing/2014/main" id="{3988EB3E-F451-4E6E-8CF7-CA07AC2E8B40}"/>
              </a:ext>
            </a:extLst>
          </p:cNvPr>
          <p:cNvSpPr/>
          <p:nvPr/>
        </p:nvSpPr>
        <p:spPr>
          <a:xfrm flipV="1">
            <a:off x="2771130" y="3452796"/>
            <a:ext cx="3297095" cy="441080"/>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 name="線">
            <a:extLst>
              <a:ext uri="{FF2B5EF4-FFF2-40B4-BE49-F238E27FC236}">
                <a16:creationId xmlns:a16="http://schemas.microsoft.com/office/drawing/2014/main" id="{EF3E6B0B-8EBF-4687-8162-97D5981C5089}"/>
              </a:ext>
            </a:extLst>
          </p:cNvPr>
          <p:cNvSpPr/>
          <p:nvPr/>
        </p:nvSpPr>
        <p:spPr>
          <a:xfrm flipV="1">
            <a:off x="2751749" y="3776793"/>
            <a:ext cx="3297095" cy="118550"/>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 name="ニューラルネットワークとは(軽く復習)">
            <a:extLst>
              <a:ext uri="{FF2B5EF4-FFF2-40B4-BE49-F238E27FC236}">
                <a16:creationId xmlns:a16="http://schemas.microsoft.com/office/drawing/2014/main" id="{202EE737-8F48-D47E-AA90-749712BE9C71}"/>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B17942C5-2A4B-2999-486A-08A4582B8E17}"/>
              </a:ext>
            </a:extLst>
          </p:cNvPr>
          <p:cNvSpPr>
            <a:spLocks noGrp="1"/>
          </p:cNvSpPr>
          <p:nvPr>
            <p:ph type="sldNum" sz="quarter" idx="2"/>
          </p:nvPr>
        </p:nvSpPr>
        <p:spPr/>
        <p:txBody>
          <a:bodyPr/>
          <a:lstStyle/>
          <a:p>
            <a:fld id="{86CB4B4D-7CA3-9044-876B-883B54F8677D}" type="slidenum">
              <a:rPr lang="en-US" altLang="ja-JP" smtClean="0"/>
              <a:t>37</a:t>
            </a:fld>
            <a:endParaRPr lang="ja-JP" altLang="en-US"/>
          </a:p>
        </p:txBody>
      </p:sp>
    </p:spTree>
    <p:extLst>
      <p:ext uri="{BB962C8B-B14F-4D97-AF65-F5344CB8AC3E}">
        <p14:creationId xmlns:p14="http://schemas.microsoft.com/office/powerpoint/2010/main" val="202825918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37F3-B87B-0116-F1FA-74AF34828D4E}"/>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F84B34A-4AF6-FEC7-2E56-D64AF9AE9426}"/>
              </a:ext>
            </a:extLst>
          </p:cNvPr>
          <p:cNvSpPr txBox="1"/>
          <p:nvPr/>
        </p:nvSpPr>
        <p:spPr>
          <a:xfrm>
            <a:off x="251343" y="1077213"/>
            <a:ext cx="5854303"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a:solidFill>
                  <a:srgbClr val="002060"/>
                </a:solidFill>
                <a:latin typeface="Meiryo" panose="020B0604030504040204" pitchFamily="34" charset="-128"/>
                <a:ea typeface="Meiryo" panose="020B0604030504040204" pitchFamily="34" charset="-128"/>
              </a:rPr>
              <a:t>19-16 </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ドロップアウトを加えて過学習を防ぐ</a:t>
            </a:r>
            <a:endParaRPr lang="en-US" altLang="ja-JP"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E704951D-F6EA-4549-1768-B1D1BC70DB9B}"/>
              </a:ext>
            </a:extLst>
          </p:cNvPr>
          <p:cNvSpPr/>
          <p:nvPr/>
        </p:nvSpPr>
        <p:spPr>
          <a:xfrm>
            <a:off x="125226" y="1415864"/>
            <a:ext cx="6504174" cy="3433042"/>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err="1">
                <a:solidFill>
                  <a:srgbClr val="000000"/>
                </a:solidFill>
                <a:effectLst/>
                <a:latin typeface="Courier New" panose="02070309020205020404" pitchFamily="49" charset="0"/>
              </a:rPr>
              <a:t>model_d</a:t>
            </a:r>
            <a:r>
              <a:rPr lang="en" altLang="ja-JP" b="1">
                <a:solidFill>
                  <a:srgbClr val="000000"/>
                </a:solidFill>
                <a:effectLst/>
                <a:latin typeface="Courier New" panose="02070309020205020404" pitchFamily="49" charset="0"/>
              </a:rPr>
              <a:t> = Sequential</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model_d.add</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Flatten</a:t>
            </a:r>
            <a:r>
              <a:rPr lang="en" altLang="ja-JP" b="1">
                <a:solidFill>
                  <a:srgbClr val="00B05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input_shape</a:t>
            </a:r>
            <a:r>
              <a:rPr lang="en" altLang="ja-JP" b="1">
                <a:solidFill>
                  <a:srgbClr val="000000"/>
                </a:solidFill>
                <a:effectLst/>
                <a:latin typeface="Courier New" panose="02070309020205020404" pitchFamily="49" charset="0"/>
              </a:rPr>
              <a:t> = </a:t>
            </a:r>
            <a:r>
              <a:rPr lang="en" altLang="ja-JP" b="1">
                <a:solidFill>
                  <a:srgbClr val="C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C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model_d.add</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Dense</a:t>
            </a:r>
            <a:r>
              <a:rPr lang="en" altLang="ja-JP" b="1">
                <a:solidFill>
                  <a:srgbClr val="00B05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512</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relu</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a:t>
            </a:r>
            <a:r>
              <a:rPr lang="en" altLang="ja-JP" b="1" err="1">
                <a:solidFill>
                  <a:srgbClr val="000000"/>
                </a:solidFill>
                <a:latin typeface="Courier New" panose="02070309020205020404" pitchFamily="49" charset="0"/>
              </a:rPr>
              <a:t>.add</a:t>
            </a:r>
            <a:r>
              <a:rPr lang="en" altLang="ja-JP" b="1">
                <a:solidFill>
                  <a:srgbClr val="0070C0"/>
                </a:solidFill>
                <a:latin typeface="Courier New" panose="02070309020205020404" pitchFamily="49" charset="0"/>
              </a:rPr>
              <a:t>(</a:t>
            </a:r>
            <a:r>
              <a:rPr lang="en" altLang="ja-JP" b="1">
                <a:solidFill>
                  <a:srgbClr val="000000"/>
                </a:solidFill>
                <a:latin typeface="Courier New" panose="02070309020205020404" pitchFamily="49" charset="0"/>
              </a:rPr>
              <a:t>Dropout</a:t>
            </a:r>
            <a:r>
              <a:rPr lang="en" altLang="ja-JP" b="1">
                <a:solidFill>
                  <a:srgbClr val="00B050"/>
                </a:solidFill>
                <a:latin typeface="Courier New" panose="02070309020205020404" pitchFamily="49" charset="0"/>
              </a:rPr>
              <a:t>(0.5)</a:t>
            </a:r>
            <a:r>
              <a:rPr lang="en" altLang="ja-JP" b="1">
                <a:solidFill>
                  <a:srgbClr val="0070C0"/>
                </a:solidFill>
                <a:latin typeface="Courier New" panose="02070309020205020404" pitchFamily="49" charset="0"/>
              </a:rPr>
              <a:t>)</a:t>
            </a:r>
            <a:endParaRPr lang="en" altLang="ja-JP" b="1">
              <a:solidFill>
                <a:srgbClr val="0070C0"/>
              </a:solidFill>
              <a:effectLst/>
              <a:latin typeface="Courier New" panose="02070309020205020404" pitchFamily="49" charset="0"/>
            </a:endParaRPr>
          </a:p>
          <a:p>
            <a:r>
              <a:rPr lang="en" altLang="ja-JP" b="1" err="1">
                <a:solidFill>
                  <a:srgbClr val="000000"/>
                </a:solidFill>
                <a:effectLst/>
                <a:latin typeface="Courier New" panose="02070309020205020404" pitchFamily="49" charset="0"/>
              </a:rPr>
              <a:t>model_d.add</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Dense</a:t>
            </a:r>
            <a:r>
              <a:rPr lang="en" altLang="ja-JP" b="1">
                <a:solidFill>
                  <a:srgbClr val="00B05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256</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relu</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a:t>
            </a:r>
            <a:r>
              <a:rPr lang="en" altLang="ja-JP" b="1" err="1">
                <a:solidFill>
                  <a:srgbClr val="000000"/>
                </a:solidFill>
                <a:latin typeface="Courier New" panose="02070309020205020404" pitchFamily="49" charset="0"/>
              </a:rPr>
              <a:t>.add</a:t>
            </a:r>
            <a:r>
              <a:rPr lang="en" altLang="ja-JP" b="1">
                <a:solidFill>
                  <a:srgbClr val="0070C0"/>
                </a:solidFill>
                <a:latin typeface="Courier New" panose="02070309020205020404" pitchFamily="49" charset="0"/>
              </a:rPr>
              <a:t>(</a:t>
            </a:r>
            <a:r>
              <a:rPr lang="en" altLang="ja-JP" b="1">
                <a:solidFill>
                  <a:srgbClr val="000000"/>
                </a:solidFill>
                <a:latin typeface="Courier New" panose="02070309020205020404" pitchFamily="49" charset="0"/>
              </a:rPr>
              <a:t>Dropout</a:t>
            </a:r>
            <a:r>
              <a:rPr lang="en" altLang="ja-JP" b="1">
                <a:solidFill>
                  <a:srgbClr val="00B050"/>
                </a:solidFill>
                <a:latin typeface="Courier New" panose="02070309020205020404" pitchFamily="49" charset="0"/>
              </a:rPr>
              <a:t>(0.5)</a:t>
            </a:r>
            <a:r>
              <a:rPr lang="en" altLang="ja-JP" b="1">
                <a:solidFill>
                  <a:srgbClr val="0070C0"/>
                </a:solidFill>
                <a:latin typeface="Courier New" panose="02070309020205020404" pitchFamily="49" charset="0"/>
              </a:rPr>
              <a:t>)</a:t>
            </a:r>
            <a:endParaRPr lang="en" altLang="ja-JP" b="1">
              <a:solidFill>
                <a:srgbClr val="0070C0"/>
              </a:solidFill>
              <a:effectLst/>
              <a:latin typeface="Courier New" panose="02070309020205020404" pitchFamily="49" charset="0"/>
            </a:endParaRPr>
          </a:p>
          <a:p>
            <a:r>
              <a:rPr lang="en" altLang="ja-JP" b="1" err="1">
                <a:solidFill>
                  <a:srgbClr val="000000"/>
                </a:solidFill>
                <a:effectLst/>
                <a:latin typeface="Courier New" panose="02070309020205020404" pitchFamily="49" charset="0"/>
              </a:rPr>
              <a:t>model_d.add</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Dense</a:t>
            </a:r>
            <a:r>
              <a:rPr lang="en" altLang="ja-JP" b="1">
                <a:solidFill>
                  <a:srgbClr val="00B05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128</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relu</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model_d.add</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Dense</a:t>
            </a:r>
            <a:r>
              <a:rPr lang="en" altLang="ja-JP" b="1">
                <a:solidFill>
                  <a:srgbClr val="00B05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 activation =</a:t>
            </a:r>
            <a:r>
              <a:rPr lang="en" altLang="ja-JP" b="1">
                <a:solidFill>
                  <a:srgbClr val="A31515"/>
                </a:solidFill>
                <a:effectLst/>
                <a:latin typeface="Courier New" panose="02070309020205020404" pitchFamily="49" charset="0"/>
              </a:rPr>
              <a:t>'sigmoid'</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a:t>
            </a:r>
            <a:r>
              <a:rPr lang="en" altLang="ja-JP" b="1" err="1">
                <a:solidFill>
                  <a:srgbClr val="795E26"/>
                </a:solidFill>
                <a:effectLst/>
                <a:latin typeface="Courier New" panose="02070309020205020404" pitchFamily="49" charset="0"/>
              </a:rPr>
              <a:t>compile</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loss =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binary_crossentropy</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r>
              <a:rPr lang="en" altLang="ja-JP" b="1">
                <a:solidFill>
                  <a:srgbClr val="000000"/>
                </a:solidFill>
                <a:latin typeface="Courier New" panose="02070309020205020404" pitchFamily="49" charset="0"/>
              </a:rPr>
              <a:t>               </a:t>
            </a:r>
            <a:r>
              <a:rPr lang="en" altLang="ja-JP" b="1">
                <a:solidFill>
                  <a:srgbClr val="000000"/>
                </a:solidFill>
                <a:effectLst/>
                <a:latin typeface="Courier New" panose="02070309020205020404" pitchFamily="49" charset="0"/>
              </a:rPr>
              <a:t> optimizer = </a:t>
            </a:r>
            <a:r>
              <a:rPr lang="en" altLang="ja-JP" b="1">
                <a:solidFill>
                  <a:srgbClr val="A31515"/>
                </a:solidFill>
                <a:effectLst/>
                <a:latin typeface="Courier New" panose="02070309020205020404" pitchFamily="49" charset="0"/>
              </a:rPr>
              <a:t>'Adam'</a:t>
            </a:r>
            <a:r>
              <a:rPr lang="en" altLang="ja-JP" b="1">
                <a:solidFill>
                  <a:srgbClr val="000000"/>
                </a:solidFill>
                <a:effectLst/>
                <a:latin typeface="Courier New" panose="02070309020205020404" pitchFamily="49" charset="0"/>
              </a:rPr>
              <a:t>, </a:t>
            </a:r>
          </a:p>
          <a:p>
            <a:r>
              <a:rPr lang="en" altLang="ja-JP" b="1">
                <a:solidFill>
                  <a:srgbClr val="000000"/>
                </a:solidFill>
                <a:latin typeface="Courier New" panose="02070309020205020404" pitchFamily="49" charset="0"/>
              </a:rPr>
              <a:t>                </a:t>
            </a:r>
            <a:r>
              <a:rPr lang="en" altLang="ja-JP" b="1">
                <a:solidFill>
                  <a:srgbClr val="000000"/>
                </a:solidFill>
                <a:effectLst/>
                <a:latin typeface="Courier New" panose="02070309020205020404" pitchFamily="49" charset="0"/>
              </a:rPr>
              <a:t>metrics = </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'accuracy'</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model_d.summary</a:t>
            </a:r>
            <a:r>
              <a:rPr lang="en" altLang="ja-JP"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2C1CDDB-758F-52B0-7774-8B90EFA5C52A}"/>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2F27E99-8EE9-D024-512E-6B5D1A0C9B6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4A03C9A8-2F62-0893-8D22-F46AF279C7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24600" y="2999720"/>
            <a:ext cx="2647680" cy="1375714"/>
          </a:xfrm>
          <a:prstGeom prst="rect">
            <a:avLst/>
          </a:prstGeom>
        </p:spPr>
      </p:pic>
      <p:sp>
        <p:nvSpPr>
          <p:cNvPr id="8" name="①学習モデルの選択…">
            <a:extLst>
              <a:ext uri="{FF2B5EF4-FFF2-40B4-BE49-F238E27FC236}">
                <a16:creationId xmlns:a16="http://schemas.microsoft.com/office/drawing/2014/main" id="{E644CDDC-33AE-61B0-6698-8459E65F88AB}"/>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9" name="①学習モデルの選択(今回は線形回帰)…">
            <a:extLst>
              <a:ext uri="{FF2B5EF4-FFF2-40B4-BE49-F238E27FC236}">
                <a16:creationId xmlns:a16="http://schemas.microsoft.com/office/drawing/2014/main" id="{A5A82426-6096-6C80-8F77-0E185CCFF5F4}"/>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2" name="スライド番号プレースホルダー 1">
            <a:extLst>
              <a:ext uri="{FF2B5EF4-FFF2-40B4-BE49-F238E27FC236}">
                <a16:creationId xmlns:a16="http://schemas.microsoft.com/office/drawing/2014/main" id="{5EA3A2F6-EA79-DC1F-D2E7-BB701077529C}"/>
              </a:ext>
            </a:extLst>
          </p:cNvPr>
          <p:cNvSpPr>
            <a:spLocks noGrp="1"/>
          </p:cNvSpPr>
          <p:nvPr>
            <p:ph type="sldNum" sz="quarter" idx="2"/>
          </p:nvPr>
        </p:nvSpPr>
        <p:spPr/>
        <p:txBody>
          <a:bodyPr/>
          <a:lstStyle/>
          <a:p>
            <a:fld id="{86CB4B4D-7CA3-9044-876B-883B54F8677D}" type="slidenum">
              <a:rPr lang="en-US" altLang="ja-JP" smtClean="0"/>
              <a:t>38</a:t>
            </a:fld>
            <a:endParaRPr lang="ja-JP" altLang="en-US"/>
          </a:p>
        </p:txBody>
      </p:sp>
    </p:spTree>
    <p:extLst>
      <p:ext uri="{BB962C8B-B14F-4D97-AF65-F5344CB8AC3E}">
        <p14:creationId xmlns:p14="http://schemas.microsoft.com/office/powerpoint/2010/main" val="262140750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ABEB8-0BA3-61AB-670F-DC32586BFEE9}"/>
            </a:ext>
          </a:extLst>
        </p:cNvPr>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E7757BDF-26F6-4F17-952D-08B4E1445300}"/>
              </a:ext>
            </a:extLst>
          </p:cNvPr>
          <p:cNvSpPr/>
          <p:nvPr/>
        </p:nvSpPr>
        <p:spPr>
          <a:xfrm>
            <a:off x="169694" y="876896"/>
            <a:ext cx="6504174" cy="30637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err="1">
                <a:solidFill>
                  <a:srgbClr val="000000"/>
                </a:solidFill>
                <a:effectLst/>
                <a:latin typeface="Courier New" panose="02070309020205020404" pitchFamily="49" charset="0"/>
              </a:rPr>
              <a:t>model_d</a:t>
            </a:r>
            <a:r>
              <a:rPr lang="en" altLang="ja-JP" sz="1600" b="1">
                <a:solidFill>
                  <a:srgbClr val="000000"/>
                </a:solidFill>
                <a:effectLst/>
                <a:latin typeface="Courier New" panose="02070309020205020404" pitchFamily="49" charset="0"/>
              </a:rPr>
              <a:t> = Sequential</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Flatten</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 = </a:t>
            </a:r>
            <a:r>
              <a:rPr lang="en" altLang="ja-JP" sz="1600" b="1">
                <a:solidFill>
                  <a:srgbClr val="C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C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t>
            </a:r>
            <a:r>
              <a:rPr lang="en" altLang="ja-JP" sz="1600" b="1" err="1">
                <a:solidFill>
                  <a:srgbClr val="000000"/>
                </a:solidFill>
                <a:latin typeface="Courier New" panose="02070309020205020404" pitchFamily="49" charset="0"/>
              </a:rPr>
              <a:t>.add</a:t>
            </a:r>
            <a:r>
              <a:rPr lang="en" altLang="ja-JP" sz="1600" b="1">
                <a:solidFill>
                  <a:srgbClr val="0070C0"/>
                </a:solidFill>
                <a:latin typeface="Courier New" panose="02070309020205020404" pitchFamily="49" charset="0"/>
              </a:rPr>
              <a:t>(</a:t>
            </a:r>
            <a:r>
              <a:rPr lang="en" altLang="ja-JP" sz="1600" b="1">
                <a:solidFill>
                  <a:srgbClr val="000000"/>
                </a:solidFill>
                <a:latin typeface="Courier New" panose="02070309020205020404" pitchFamily="49" charset="0"/>
              </a:rPr>
              <a:t>Dropout</a:t>
            </a:r>
            <a:r>
              <a:rPr lang="en" altLang="ja-JP" sz="1600" b="1">
                <a:solidFill>
                  <a:srgbClr val="00B050"/>
                </a:solidFill>
                <a:latin typeface="Courier New" panose="02070309020205020404" pitchFamily="49" charset="0"/>
              </a:rPr>
              <a:t>(0.5)</a:t>
            </a:r>
            <a:r>
              <a:rPr lang="en" altLang="ja-JP" sz="1600" b="1">
                <a:solidFill>
                  <a:srgbClr val="0070C0"/>
                </a:solidFill>
                <a:latin typeface="Courier New" panose="02070309020205020404" pitchFamily="49" charset="0"/>
              </a:rPr>
              <a:t>)</a:t>
            </a:r>
            <a:endParaRPr lang="en" altLang="ja-JP" sz="1600" b="1">
              <a:solidFill>
                <a:srgbClr val="0070C0"/>
              </a:solidFill>
              <a:effectLst/>
              <a:latin typeface="Courier New" panose="02070309020205020404" pitchFamily="49" charset="0"/>
            </a:endParaRP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t>
            </a:r>
            <a:r>
              <a:rPr lang="en" altLang="ja-JP" sz="1600" b="1" err="1">
                <a:solidFill>
                  <a:srgbClr val="000000"/>
                </a:solidFill>
                <a:latin typeface="Courier New" panose="02070309020205020404" pitchFamily="49" charset="0"/>
              </a:rPr>
              <a:t>.add</a:t>
            </a:r>
            <a:r>
              <a:rPr lang="en" altLang="ja-JP" sz="1600" b="1">
                <a:solidFill>
                  <a:srgbClr val="0070C0"/>
                </a:solidFill>
                <a:latin typeface="Courier New" panose="02070309020205020404" pitchFamily="49" charset="0"/>
              </a:rPr>
              <a:t>(</a:t>
            </a:r>
            <a:r>
              <a:rPr lang="en" altLang="ja-JP" sz="1600" b="1">
                <a:solidFill>
                  <a:srgbClr val="000000"/>
                </a:solidFill>
                <a:latin typeface="Courier New" panose="02070309020205020404" pitchFamily="49" charset="0"/>
              </a:rPr>
              <a:t>Dropout</a:t>
            </a:r>
            <a:r>
              <a:rPr lang="en" altLang="ja-JP" sz="1600" b="1">
                <a:solidFill>
                  <a:srgbClr val="00B050"/>
                </a:solidFill>
                <a:latin typeface="Courier New" panose="02070309020205020404" pitchFamily="49" charset="0"/>
              </a:rPr>
              <a:t>(0.5)</a:t>
            </a:r>
            <a:r>
              <a:rPr lang="en" altLang="ja-JP" sz="1600" b="1">
                <a:solidFill>
                  <a:srgbClr val="0070C0"/>
                </a:solidFill>
                <a:latin typeface="Courier New" panose="02070309020205020404" pitchFamily="49" charset="0"/>
              </a:rPr>
              <a:t>)</a:t>
            </a:r>
            <a:endParaRPr lang="en" altLang="ja-JP" sz="1600" b="1">
              <a:solidFill>
                <a:srgbClr val="0070C0"/>
              </a:solidFill>
              <a:effectLst/>
              <a:latin typeface="Courier New" panose="02070309020205020404" pitchFamily="49" charset="0"/>
            </a:endParaRP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t>
            </a:r>
            <a:r>
              <a:rPr lang="en" altLang="ja-JP" sz="1600" b="1" err="1">
                <a:solidFill>
                  <a:srgbClr val="795E26"/>
                </a:solidFill>
                <a:effectLst/>
                <a:latin typeface="Courier New" panose="02070309020205020404" pitchFamily="49" charset="0"/>
              </a:rPr>
              <a:t>compile</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loss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 optimizer = </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 </a:t>
            </a:r>
            <a:r>
              <a:rPr lang="en" altLang="ja-JP" sz="1600" b="1">
                <a:solidFill>
                  <a:srgbClr val="00B05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'accuracy'</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model_d.summary</a:t>
            </a:r>
            <a:r>
              <a:rPr lang="en" altLang="ja-JP" sz="1600"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93C4F3F5-0AB8-F226-3B10-921EEA3F04F4}"/>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D3B27DEB-ACCF-70DE-5DD7-C66AEA88F2A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98C9645D-D200-CF8C-99BB-5BFCCE992E49}"/>
              </a:ext>
            </a:extLst>
          </p:cNvPr>
          <p:cNvSpPr/>
          <p:nvPr/>
        </p:nvSpPr>
        <p:spPr>
          <a:xfrm>
            <a:off x="249718" y="1657350"/>
            <a:ext cx="5160482" cy="252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88C97F9-1022-4406-9DBB-7887C48D8C94}"/>
              </a:ext>
            </a:extLst>
          </p:cNvPr>
          <p:cNvSpPr/>
          <p:nvPr/>
        </p:nvSpPr>
        <p:spPr>
          <a:xfrm>
            <a:off x="249718" y="2155927"/>
            <a:ext cx="5160482" cy="252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FFDD4B9-DC91-FFAF-5057-CDB942938EBE}"/>
              </a:ext>
            </a:extLst>
          </p:cNvPr>
          <p:cNvSpPr txBox="1"/>
          <p:nvPr/>
        </p:nvSpPr>
        <p:spPr>
          <a:xfrm>
            <a:off x="5846282" y="1429625"/>
            <a:ext cx="3048000" cy="584775"/>
          </a:xfrm>
          <a:prstGeom prst="rect">
            <a:avLst/>
          </a:prstGeom>
          <a:noFill/>
        </p:spPr>
        <p:txBody>
          <a:bodyPr wrap="square" rtlCol="0">
            <a:spAutoFit/>
          </a:bodyPr>
          <a:lstStyle/>
          <a:p>
            <a:r>
              <a:rPr kumimoji="1" lang="ja-JP" altLang="en-US" sz="1600" b="1">
                <a:solidFill>
                  <a:srgbClr val="FF9300"/>
                </a:solidFill>
                <a:latin typeface="Meiryo" panose="020B0604030504040204" pitchFamily="34" charset="-128"/>
                <a:ea typeface="Meiryo" panose="020B0604030504040204" pitchFamily="34" charset="-128"/>
              </a:rPr>
              <a:t>中間層の</a:t>
            </a:r>
            <a:r>
              <a:rPr kumimoji="1" lang="en-US" altLang="ja-JP" sz="1600" b="1">
                <a:solidFill>
                  <a:srgbClr val="FF9300"/>
                </a:solidFill>
                <a:latin typeface="Meiryo" panose="020B0604030504040204" pitchFamily="34" charset="-128"/>
                <a:ea typeface="Meiryo" panose="020B0604030504040204" pitchFamily="34" charset="-128"/>
              </a:rPr>
              <a:t>1</a:t>
            </a:r>
            <a:r>
              <a:rPr kumimoji="1" lang="ja-JP" altLang="en-US" sz="1600" b="1">
                <a:solidFill>
                  <a:srgbClr val="FF9300"/>
                </a:solidFill>
                <a:latin typeface="Meiryo" panose="020B0604030504040204" pitchFamily="34" charset="-128"/>
                <a:ea typeface="Meiryo" panose="020B0604030504040204" pitchFamily="34" charset="-128"/>
              </a:rPr>
              <a:t>層目と</a:t>
            </a:r>
            <a:r>
              <a:rPr kumimoji="1" lang="en-US" altLang="ja-JP" sz="1600" b="1">
                <a:solidFill>
                  <a:srgbClr val="FF9300"/>
                </a:solidFill>
                <a:latin typeface="Meiryo" panose="020B0604030504040204" pitchFamily="34" charset="-128"/>
                <a:ea typeface="Meiryo" panose="020B0604030504040204" pitchFamily="34" charset="-128"/>
              </a:rPr>
              <a:t>2</a:t>
            </a:r>
            <a:r>
              <a:rPr kumimoji="1" lang="ja-JP" altLang="en-US" sz="1600" b="1">
                <a:solidFill>
                  <a:srgbClr val="FF9300"/>
                </a:solidFill>
                <a:latin typeface="Meiryo" panose="020B0604030504040204" pitchFamily="34" charset="-128"/>
                <a:ea typeface="Meiryo" panose="020B0604030504040204" pitchFamily="34" charset="-128"/>
              </a:rPr>
              <a:t>層目の間に</a:t>
            </a:r>
            <a:r>
              <a:rPr kumimoji="1" lang="en-US" altLang="ja-JP" sz="1600" b="1">
                <a:solidFill>
                  <a:srgbClr val="FF9300"/>
                </a:solidFill>
                <a:latin typeface="Meiryo" panose="020B0604030504040204" pitchFamily="34" charset="-128"/>
                <a:ea typeface="Meiryo" panose="020B0604030504040204" pitchFamily="34" charset="-128"/>
              </a:rPr>
              <a:t>Dropout</a:t>
            </a:r>
            <a:r>
              <a:rPr kumimoji="1" lang="ja-JP" altLang="en-US" sz="1600" b="1">
                <a:solidFill>
                  <a:srgbClr val="FF9300"/>
                </a:solidFill>
                <a:latin typeface="Meiryo" panose="020B0604030504040204" pitchFamily="34" charset="-128"/>
                <a:ea typeface="Meiryo" panose="020B0604030504040204" pitchFamily="34" charset="-128"/>
              </a:rPr>
              <a:t>を追加</a:t>
            </a:r>
          </a:p>
        </p:txBody>
      </p:sp>
      <p:sp>
        <p:nvSpPr>
          <p:cNvPr id="10" name="テキスト ボックス 9">
            <a:extLst>
              <a:ext uri="{FF2B5EF4-FFF2-40B4-BE49-F238E27FC236}">
                <a16:creationId xmlns:a16="http://schemas.microsoft.com/office/drawing/2014/main" id="{68FEAAD1-B8F2-F7C8-C160-91DF149250A0}"/>
              </a:ext>
            </a:extLst>
          </p:cNvPr>
          <p:cNvSpPr txBox="1"/>
          <p:nvPr/>
        </p:nvSpPr>
        <p:spPr>
          <a:xfrm>
            <a:off x="5846282" y="2084604"/>
            <a:ext cx="3048000" cy="584775"/>
          </a:xfrm>
          <a:prstGeom prst="rect">
            <a:avLst/>
          </a:prstGeom>
          <a:noFill/>
        </p:spPr>
        <p:txBody>
          <a:bodyPr wrap="square" rtlCol="0">
            <a:spAutoFit/>
          </a:bodyPr>
          <a:lstStyle/>
          <a:p>
            <a:r>
              <a:rPr kumimoji="1" lang="ja-JP" altLang="en-US" sz="1600" b="1">
                <a:solidFill>
                  <a:srgbClr val="FF9300"/>
                </a:solidFill>
                <a:latin typeface="Meiryo" panose="020B0604030504040204" pitchFamily="34" charset="-128"/>
                <a:ea typeface="Meiryo" panose="020B0604030504040204" pitchFamily="34" charset="-128"/>
              </a:rPr>
              <a:t>中間層の</a:t>
            </a:r>
            <a:r>
              <a:rPr kumimoji="1" lang="en-US" altLang="ja-JP" sz="1600" b="1">
                <a:solidFill>
                  <a:srgbClr val="FF9300"/>
                </a:solidFill>
                <a:latin typeface="Meiryo" panose="020B0604030504040204" pitchFamily="34" charset="-128"/>
                <a:ea typeface="Meiryo" panose="020B0604030504040204" pitchFamily="34" charset="-128"/>
              </a:rPr>
              <a:t>2</a:t>
            </a:r>
            <a:r>
              <a:rPr kumimoji="1" lang="ja-JP" altLang="en-US" sz="1600" b="1">
                <a:solidFill>
                  <a:srgbClr val="FF9300"/>
                </a:solidFill>
                <a:latin typeface="Meiryo" panose="020B0604030504040204" pitchFamily="34" charset="-128"/>
                <a:ea typeface="Meiryo" panose="020B0604030504040204" pitchFamily="34" charset="-128"/>
              </a:rPr>
              <a:t>層目と</a:t>
            </a:r>
            <a:r>
              <a:rPr kumimoji="1" lang="en-US" altLang="ja-JP" sz="1600" b="1">
                <a:solidFill>
                  <a:srgbClr val="FF9300"/>
                </a:solidFill>
                <a:latin typeface="Meiryo" panose="020B0604030504040204" pitchFamily="34" charset="-128"/>
                <a:ea typeface="Meiryo" panose="020B0604030504040204" pitchFamily="34" charset="-128"/>
              </a:rPr>
              <a:t>3</a:t>
            </a:r>
            <a:r>
              <a:rPr kumimoji="1" lang="ja-JP" altLang="en-US" sz="1600" b="1">
                <a:solidFill>
                  <a:srgbClr val="FF9300"/>
                </a:solidFill>
                <a:latin typeface="Meiryo" panose="020B0604030504040204" pitchFamily="34" charset="-128"/>
                <a:ea typeface="Meiryo" panose="020B0604030504040204" pitchFamily="34" charset="-128"/>
              </a:rPr>
              <a:t>層目の間に</a:t>
            </a:r>
            <a:r>
              <a:rPr kumimoji="1" lang="en-US" altLang="ja-JP" sz="1600" b="1">
                <a:solidFill>
                  <a:srgbClr val="FF9300"/>
                </a:solidFill>
                <a:latin typeface="Meiryo" panose="020B0604030504040204" pitchFamily="34" charset="-128"/>
                <a:ea typeface="Meiryo" panose="020B0604030504040204" pitchFamily="34" charset="-128"/>
              </a:rPr>
              <a:t>Dropout</a:t>
            </a:r>
            <a:r>
              <a:rPr kumimoji="1" lang="ja-JP" altLang="en-US" sz="1600" b="1">
                <a:solidFill>
                  <a:srgbClr val="FF9300"/>
                </a:solidFill>
                <a:latin typeface="Meiryo" panose="020B0604030504040204" pitchFamily="34" charset="-128"/>
                <a:ea typeface="Meiryo" panose="020B0604030504040204" pitchFamily="34" charset="-128"/>
              </a:rPr>
              <a:t>を追加</a:t>
            </a:r>
          </a:p>
        </p:txBody>
      </p:sp>
      <p:sp>
        <p:nvSpPr>
          <p:cNvPr id="13" name="テキスト ボックス 12">
            <a:extLst>
              <a:ext uri="{FF2B5EF4-FFF2-40B4-BE49-F238E27FC236}">
                <a16:creationId xmlns:a16="http://schemas.microsoft.com/office/drawing/2014/main" id="{15E503ED-0673-8CC5-55D8-545B2BAE1924}"/>
              </a:ext>
            </a:extLst>
          </p:cNvPr>
          <p:cNvSpPr txBox="1"/>
          <p:nvPr/>
        </p:nvSpPr>
        <p:spPr>
          <a:xfrm>
            <a:off x="5874694" y="2740586"/>
            <a:ext cx="3140056" cy="646331"/>
          </a:xfrm>
          <a:prstGeom prst="rect">
            <a:avLst/>
          </a:prstGeom>
          <a:noFill/>
          <a:ln w="22225">
            <a:solidFill>
              <a:srgbClr val="FF9300"/>
            </a:solidFill>
          </a:ln>
        </p:spPr>
        <p:txBody>
          <a:bodyPr wrap="square">
            <a:spAutoFit/>
          </a:bodyPr>
          <a:lstStyle/>
          <a:p>
            <a:r>
              <a:rPr lang="en-US" altLang="ja-JP" b="1">
                <a:effectLst/>
                <a:latin typeface="Courier New" panose="02070309020205020404" pitchFamily="49" charset="0"/>
                <a:ea typeface="Meiryo" panose="020B0604030504040204" pitchFamily="34" charset="-128"/>
                <a:cs typeface="Courier New" panose="02070309020205020404" pitchFamily="49" charset="0"/>
              </a:rPr>
              <a:t>Dropout(0.5)</a:t>
            </a:r>
            <a:r>
              <a:rPr lang="ja-JP" altLang="en-US" b="1">
                <a:latin typeface="Courier New" panose="02070309020205020404" pitchFamily="49" charset="0"/>
                <a:ea typeface="Meiryo" panose="020B0604030504040204" pitchFamily="34" charset="-128"/>
                <a:cs typeface="Courier New" panose="02070309020205020404" pitchFamily="49" charset="0"/>
              </a:rPr>
              <a:t>：</a:t>
            </a:r>
            <a:endParaRPr lang="en-US" altLang="ja-JP" b="1">
              <a:latin typeface="Courier New" panose="02070309020205020404" pitchFamily="49" charset="0"/>
              <a:ea typeface="Meiryo" panose="020B0604030504040204" pitchFamily="34" charset="-128"/>
              <a:cs typeface="Courier New" panose="02070309020205020404" pitchFamily="49" charset="0"/>
            </a:endParaRPr>
          </a:p>
          <a:p>
            <a:r>
              <a:rPr lang="en-US" altLang="ja-JP" b="1">
                <a:effectLst/>
                <a:latin typeface="Courier New" panose="02070309020205020404" pitchFamily="49" charset="0"/>
                <a:ea typeface="Meiryo" panose="020B0604030504040204" pitchFamily="34" charset="-128"/>
                <a:cs typeface="Courier New" panose="02070309020205020404" pitchFamily="49" charset="0"/>
              </a:rPr>
              <a:t>50</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％の出力</a:t>
            </a:r>
            <a:r>
              <a:rPr lang="ja-JP" altLang="en-US" b="1">
                <a:effectLst/>
                <a:latin typeface="Courier New" panose="02070309020205020404" pitchFamily="49" charset="0"/>
                <a:ea typeface="Meiryo" panose="020B0604030504040204" pitchFamily="34" charset="-128"/>
                <a:cs typeface="Courier New" panose="02070309020205020404" pitchFamily="49" charset="0"/>
              </a:rPr>
              <a:t>値</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が</a:t>
            </a:r>
            <a:r>
              <a:rPr lang="en-US" altLang="ja-JP" b="1">
                <a:effectLst/>
                <a:latin typeface="Courier New" panose="02070309020205020404" pitchFamily="49" charset="0"/>
                <a:ea typeface="Meiryo" panose="020B0604030504040204" pitchFamily="34" charset="-128"/>
                <a:cs typeface="Courier New" panose="02070309020205020404" pitchFamily="49" charset="0"/>
              </a:rPr>
              <a:t>0</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にな</a:t>
            </a:r>
            <a:r>
              <a:rPr lang="ja-JP" altLang="en-US" b="1">
                <a:effectLst/>
                <a:latin typeface="Courier New" panose="02070309020205020404" pitchFamily="49" charset="0"/>
                <a:ea typeface="Meiryo" panose="020B0604030504040204" pitchFamily="34" charset="-128"/>
                <a:cs typeface="Courier New" panose="02070309020205020404" pitchFamily="49" charset="0"/>
              </a:rPr>
              <a:t>る</a:t>
            </a:r>
            <a:endParaRPr lang="ja-JP" altLang="en-US" b="1">
              <a:latin typeface="Courier New" panose="02070309020205020404" pitchFamily="49" charset="0"/>
              <a:ea typeface="Meiryo" panose="020B0604030504040204" pitchFamily="34" charset="-128"/>
              <a:cs typeface="Courier New" panose="02070309020205020404" pitchFamily="49" charset="0"/>
            </a:endParaRPr>
          </a:p>
        </p:txBody>
      </p:sp>
      <p:sp>
        <p:nvSpPr>
          <p:cNvPr id="7" name="①学習モデルの選択(今回は線形回帰)…">
            <a:extLst>
              <a:ext uri="{FF2B5EF4-FFF2-40B4-BE49-F238E27FC236}">
                <a16:creationId xmlns:a16="http://schemas.microsoft.com/office/drawing/2014/main" id="{50306A6B-0E59-3089-B570-0CFFBA820C33}"/>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C6FAAE61-1EB2-A1F8-E99B-F16EB7087337}"/>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D4D3DAE2-47E9-BA8F-F943-75D2B38013DF}"/>
              </a:ext>
            </a:extLst>
          </p:cNvPr>
          <p:cNvSpPr>
            <a:spLocks noGrp="1"/>
          </p:cNvSpPr>
          <p:nvPr>
            <p:ph type="sldNum" sz="quarter" idx="2"/>
          </p:nvPr>
        </p:nvSpPr>
        <p:spPr/>
        <p:txBody>
          <a:bodyPr/>
          <a:lstStyle/>
          <a:p>
            <a:fld id="{86CB4B4D-7CA3-9044-876B-883B54F8677D}" type="slidenum">
              <a:rPr lang="en-US" altLang="ja-JP" smtClean="0"/>
              <a:t>39</a:t>
            </a:fld>
            <a:endParaRPr lang="ja-JP" altLang="en-US"/>
          </a:p>
        </p:txBody>
      </p:sp>
    </p:spTree>
    <p:extLst>
      <p:ext uri="{BB962C8B-B14F-4D97-AF65-F5344CB8AC3E}">
        <p14:creationId xmlns:p14="http://schemas.microsoft.com/office/powerpoint/2010/main" val="42829279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18C1F-3862-0C32-33D3-D3353FB339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3F6DD58-5841-B1E3-8E3E-9C6F11F05BCC}"/>
              </a:ext>
            </a:extLst>
          </p:cNvPr>
          <p:cNvSpPr txBox="1">
            <a:spLocks noGrp="1"/>
          </p:cNvSpPr>
          <p:nvPr>
            <p:ph type="title"/>
          </p:nvPr>
        </p:nvSpPr>
        <p:spPr>
          <a:xfrm>
            <a:off x="533400" y="672315"/>
            <a:ext cx="8382000" cy="315067"/>
          </a:xfrm>
          <a:prstGeom prst="rect">
            <a:avLst/>
          </a:prstGeom>
        </p:spPr>
        <p:txBody>
          <a:bodyPr vert="horz" wrap="square" lIns="0" tIns="7220" rIns="0" bIns="0" rtlCol="0">
            <a:spAutoFit/>
          </a:bodyPr>
          <a:lstStyle/>
          <a:p>
            <a:pPr marL="5776">
              <a:spcBef>
                <a:spcPts val="57"/>
              </a:spcBef>
            </a:pPr>
            <a:r>
              <a:rPr sz="2000" b="1" spc="-9" err="1">
                <a:latin typeface="Meiryo" panose="020B0604030504040204" pitchFamily="34" charset="-128"/>
                <a:ea typeface="Meiryo" panose="020B0604030504040204" pitchFamily="34" charset="-128"/>
              </a:rPr>
              <a:t>肺のレントゲン画像で深層学習</a:t>
            </a:r>
            <a:r>
              <a:rPr lang="ja-JP" altLang="en-US" sz="2000" b="1" spc="-9">
                <a:latin typeface="Meiryo" panose="020B0604030504040204" pitchFamily="34" charset="-128"/>
                <a:ea typeface="Meiryo" panose="020B0604030504040204" pitchFamily="34" charset="-128"/>
              </a:rPr>
              <a:t>を行い</a:t>
            </a:r>
            <a:r>
              <a:rPr lang="en-US" altLang="ja-JP" sz="2000" b="1" spc="-9">
                <a:latin typeface="Meiryo" panose="020B0604030504040204" pitchFamily="34" charset="-128"/>
                <a:ea typeface="Meiryo" panose="020B0604030504040204" pitchFamily="34" charset="-128"/>
              </a:rPr>
              <a:t>Covid19</a:t>
            </a:r>
            <a:r>
              <a:rPr lang="ja-JP" altLang="en-US" sz="2000" b="1" spc="-9">
                <a:latin typeface="Meiryo" panose="020B0604030504040204" pitchFamily="34" charset="-128"/>
                <a:ea typeface="Meiryo" panose="020B0604030504040204" pitchFamily="34" charset="-128"/>
              </a:rPr>
              <a:t>肺炎かどうかを予測する</a:t>
            </a:r>
            <a:endParaRPr sz="2000" b="1">
              <a:latin typeface="Meiryo" panose="020B0604030504040204" pitchFamily="34" charset="-128"/>
              <a:ea typeface="Meiryo" panose="020B0604030504040204" pitchFamily="34" charset="-128"/>
            </a:endParaRPr>
          </a:p>
        </p:txBody>
      </p:sp>
      <p:pic>
        <p:nvPicPr>
          <p:cNvPr id="3" name="object 3">
            <a:extLst>
              <a:ext uri="{FF2B5EF4-FFF2-40B4-BE49-F238E27FC236}">
                <a16:creationId xmlns:a16="http://schemas.microsoft.com/office/drawing/2014/main" id="{EDCB9261-323C-149B-2119-202ED461D137}"/>
              </a:ext>
            </a:extLst>
          </p:cNvPr>
          <p:cNvPicPr/>
          <p:nvPr/>
        </p:nvPicPr>
        <p:blipFill>
          <a:blip r:embed="rId2" cstate="print"/>
          <a:stretch>
            <a:fillRect/>
          </a:stretch>
        </p:blipFill>
        <p:spPr>
          <a:xfrm>
            <a:off x="5289182" y="1686378"/>
            <a:ext cx="2795582" cy="2751008"/>
          </a:xfrm>
          <a:prstGeom prst="rect">
            <a:avLst/>
          </a:prstGeom>
        </p:spPr>
      </p:pic>
      <p:pic>
        <p:nvPicPr>
          <p:cNvPr id="4" name="object 4">
            <a:extLst>
              <a:ext uri="{FF2B5EF4-FFF2-40B4-BE49-F238E27FC236}">
                <a16:creationId xmlns:a16="http://schemas.microsoft.com/office/drawing/2014/main" id="{DCA1DF6F-0439-E101-DCC5-3C4634D3B8D4}"/>
              </a:ext>
            </a:extLst>
          </p:cNvPr>
          <p:cNvPicPr/>
          <p:nvPr/>
        </p:nvPicPr>
        <p:blipFill>
          <a:blip r:embed="rId3" cstate="print"/>
          <a:stretch>
            <a:fillRect/>
          </a:stretch>
        </p:blipFill>
        <p:spPr>
          <a:xfrm>
            <a:off x="1263819" y="1664662"/>
            <a:ext cx="2795010" cy="2795010"/>
          </a:xfrm>
          <a:prstGeom prst="rect">
            <a:avLst/>
          </a:prstGeom>
        </p:spPr>
      </p:pic>
      <p:sp>
        <p:nvSpPr>
          <p:cNvPr id="5" name="object 5">
            <a:extLst>
              <a:ext uri="{FF2B5EF4-FFF2-40B4-BE49-F238E27FC236}">
                <a16:creationId xmlns:a16="http://schemas.microsoft.com/office/drawing/2014/main" id="{72FF0CB4-C5CC-3398-5C59-279CD33AEBFD}"/>
              </a:ext>
            </a:extLst>
          </p:cNvPr>
          <p:cNvSpPr txBox="1"/>
          <p:nvPr/>
        </p:nvSpPr>
        <p:spPr>
          <a:xfrm>
            <a:off x="2362200" y="1283151"/>
            <a:ext cx="899459" cy="376622"/>
          </a:xfrm>
          <a:prstGeom prst="rect">
            <a:avLst/>
          </a:prstGeom>
        </p:spPr>
        <p:txBody>
          <a:bodyPr vert="horz" wrap="square" lIns="0" tIns="7220" rIns="0" bIns="0" rtlCol="0">
            <a:spAutoFit/>
          </a:bodyPr>
          <a:lstStyle/>
          <a:p>
            <a:pPr marL="5776">
              <a:spcBef>
                <a:spcPts val="57"/>
              </a:spcBef>
            </a:pPr>
            <a:r>
              <a:rPr sz="2400" b="1" spc="-16">
                <a:latin typeface="Meiryo" panose="020B0604030504040204" pitchFamily="34" charset="-128"/>
                <a:ea typeface="Meiryo" panose="020B0604030504040204" pitchFamily="34" charset="-128"/>
                <a:cs typeface="BIZ UDGothic"/>
              </a:rPr>
              <a:t>健康</a:t>
            </a:r>
            <a:endParaRPr sz="2400" b="1">
              <a:latin typeface="Meiryo" panose="020B0604030504040204" pitchFamily="34" charset="-128"/>
              <a:ea typeface="Meiryo" panose="020B0604030504040204" pitchFamily="34" charset="-128"/>
              <a:cs typeface="BIZ UDGothic"/>
            </a:endParaRPr>
          </a:p>
        </p:txBody>
      </p:sp>
      <p:sp>
        <p:nvSpPr>
          <p:cNvPr id="6" name="object 6">
            <a:extLst>
              <a:ext uri="{FF2B5EF4-FFF2-40B4-BE49-F238E27FC236}">
                <a16:creationId xmlns:a16="http://schemas.microsoft.com/office/drawing/2014/main" id="{A90F3B4A-84D8-7C79-262E-B811D6BF4F6C}"/>
              </a:ext>
            </a:extLst>
          </p:cNvPr>
          <p:cNvSpPr txBox="1"/>
          <p:nvPr/>
        </p:nvSpPr>
        <p:spPr>
          <a:xfrm>
            <a:off x="5682377" y="1230885"/>
            <a:ext cx="2009191" cy="376622"/>
          </a:xfrm>
          <a:prstGeom prst="rect">
            <a:avLst/>
          </a:prstGeom>
        </p:spPr>
        <p:txBody>
          <a:bodyPr vert="horz" wrap="square" lIns="0" tIns="7220" rIns="0" bIns="0" rtlCol="0">
            <a:spAutoFit/>
          </a:bodyPr>
          <a:lstStyle/>
          <a:p>
            <a:pPr marL="5776">
              <a:spcBef>
                <a:spcPts val="57"/>
              </a:spcBef>
            </a:pPr>
            <a:r>
              <a:rPr lang="en-US" sz="2400" b="1" spc="-16">
                <a:latin typeface="Meiryo" panose="020B0604030504040204" pitchFamily="34" charset="-128"/>
                <a:ea typeface="Meiryo" panose="020B0604030504040204" pitchFamily="34" charset="-128"/>
                <a:cs typeface="BIZ UDGothic"/>
              </a:rPr>
              <a:t>Covid19</a:t>
            </a:r>
            <a:r>
              <a:rPr sz="2400" b="1" spc="-16">
                <a:latin typeface="Meiryo" panose="020B0604030504040204" pitchFamily="34" charset="-128"/>
                <a:ea typeface="Meiryo" panose="020B0604030504040204" pitchFamily="34" charset="-128"/>
                <a:cs typeface="BIZ UDGothic"/>
              </a:rPr>
              <a:t>肺炎</a:t>
            </a:r>
            <a:endParaRPr sz="2400" b="1">
              <a:latin typeface="Meiryo" panose="020B0604030504040204" pitchFamily="34" charset="-128"/>
              <a:ea typeface="Meiryo" panose="020B0604030504040204" pitchFamily="34" charset="-128"/>
              <a:cs typeface="BIZ UDGothic"/>
            </a:endParaRPr>
          </a:p>
        </p:txBody>
      </p:sp>
      <p:sp>
        <p:nvSpPr>
          <p:cNvPr id="7" name="ニューラルネットワークとは(軽く復習)">
            <a:extLst>
              <a:ext uri="{FF2B5EF4-FFF2-40B4-BE49-F238E27FC236}">
                <a16:creationId xmlns:a16="http://schemas.microsoft.com/office/drawing/2014/main" id="{2C5486CA-4B2A-B7EF-44C4-C9BA41F3C5A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9985754D-415A-0FC3-1259-1919D25BD346}"/>
              </a:ext>
            </a:extLst>
          </p:cNvPr>
          <p:cNvSpPr>
            <a:spLocks noGrp="1"/>
          </p:cNvSpPr>
          <p:nvPr>
            <p:ph type="sldNum" sz="quarter" idx="7"/>
          </p:nvPr>
        </p:nvSpPr>
        <p:spPr/>
        <p:txBody>
          <a:bodyPr/>
          <a:lstStyle/>
          <a:p>
            <a:fld id="{B6F15528-21DE-4FAA-801E-634DDDAF4B2B}" type="slidenum">
              <a:rPr lang="en-US" altLang="ja-JP" smtClean="0"/>
              <a:t>4</a:t>
            </a:fld>
            <a:endParaRPr lang="ja-JP" altLang="en-US"/>
          </a:p>
        </p:txBody>
      </p:sp>
    </p:spTree>
    <p:extLst>
      <p:ext uri="{BB962C8B-B14F-4D97-AF65-F5344CB8AC3E}">
        <p14:creationId xmlns:p14="http://schemas.microsoft.com/office/powerpoint/2010/main" val="3636919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13B3F-9347-6EC8-3C1A-0BD9E3C0DE28}"/>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FB02C4A7-5B3E-FFF7-8F49-266AAD02013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0542E479-4228-5FEF-A090-BAAB5426B10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4F193D78-BD9C-B11D-D7B2-4FF0ECE6AE51}"/>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0FC60905-DF50-21DC-959A-DD3307268C1B}"/>
              </a:ext>
            </a:extLst>
          </p:cNvPr>
          <p:cNvPicPr>
            <a:picLocks noChangeAspect="1"/>
          </p:cNvPicPr>
          <p:nvPr/>
        </p:nvPicPr>
        <p:blipFill rotWithShape="1">
          <a:blip r:embed="rId3">
            <a:extLst>
              <a:ext uri="{28A0092B-C50C-407E-A947-70E740481C1C}">
                <a14:useLocalDpi xmlns:a14="http://schemas.microsoft.com/office/drawing/2010/main" val="0"/>
              </a:ext>
            </a:extLst>
          </a:blip>
          <a:srcRect l="20589" t="40510" r="45780" b="22005"/>
          <a:stretch/>
        </p:blipFill>
        <p:spPr>
          <a:xfrm>
            <a:off x="609600" y="1135877"/>
            <a:ext cx="5883075" cy="3688338"/>
          </a:xfrm>
          <a:prstGeom prst="rect">
            <a:avLst/>
          </a:prstGeom>
        </p:spPr>
      </p:pic>
      <p:sp>
        <p:nvSpPr>
          <p:cNvPr id="10" name="正方形/長方形 9">
            <a:extLst>
              <a:ext uri="{FF2B5EF4-FFF2-40B4-BE49-F238E27FC236}">
                <a16:creationId xmlns:a16="http://schemas.microsoft.com/office/drawing/2014/main" id="{745F9987-11AD-1312-5867-53DDF229B268}"/>
              </a:ext>
            </a:extLst>
          </p:cNvPr>
          <p:cNvSpPr/>
          <p:nvPr/>
        </p:nvSpPr>
        <p:spPr>
          <a:xfrm>
            <a:off x="685800" y="2359950"/>
            <a:ext cx="4184356"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6346947-098F-9BE5-DD6B-B93A701CB606}"/>
              </a:ext>
            </a:extLst>
          </p:cNvPr>
          <p:cNvSpPr/>
          <p:nvPr/>
        </p:nvSpPr>
        <p:spPr>
          <a:xfrm>
            <a:off x="658633" y="3001630"/>
            <a:ext cx="4184356"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8C1583B-5D1B-3215-5CDF-57A6D5568DDC}"/>
              </a:ext>
            </a:extLst>
          </p:cNvPr>
          <p:cNvSpPr/>
          <p:nvPr/>
        </p:nvSpPr>
        <p:spPr>
          <a:xfrm>
            <a:off x="668572" y="4053990"/>
            <a:ext cx="2831433"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5C4B596-0035-D940-4961-5680466ABFF2}"/>
              </a:ext>
            </a:extLst>
          </p:cNvPr>
          <p:cNvSpPr txBox="1"/>
          <p:nvPr/>
        </p:nvSpPr>
        <p:spPr>
          <a:xfrm>
            <a:off x="3723249" y="4127545"/>
            <a:ext cx="4178252" cy="584775"/>
          </a:xfrm>
          <a:prstGeom prst="rect">
            <a:avLst/>
          </a:prstGeom>
          <a:solidFill>
            <a:schemeClr val="bg1"/>
          </a:solidFill>
        </p:spPr>
        <p:txBody>
          <a:bodyPr wrap="square" rtlCol="0">
            <a:spAutoFit/>
          </a:bodyPr>
          <a:lstStyle/>
          <a:p>
            <a:r>
              <a:rPr kumimoji="1" lang="en-US" altLang="ja-JP" sz="1600" b="1">
                <a:solidFill>
                  <a:srgbClr val="FF0000"/>
                </a:solidFill>
                <a:latin typeface="Meiryo" panose="020B0604030504040204" pitchFamily="34" charset="-128"/>
                <a:ea typeface="Meiryo" panose="020B0604030504040204" pitchFamily="34" charset="-128"/>
              </a:rPr>
              <a:t>2,097,664 + 131,328 + 32,896+129 =2,262,017</a:t>
            </a:r>
            <a:r>
              <a:rPr kumimoji="1" lang="ja-JP" altLang="en-US" sz="1600" b="1">
                <a:solidFill>
                  <a:srgbClr val="FF0000"/>
                </a:solidFill>
                <a:latin typeface="Meiryo" panose="020B0604030504040204" pitchFamily="34" charset="-128"/>
                <a:ea typeface="Meiryo" panose="020B0604030504040204" pitchFamily="34" charset="-128"/>
              </a:rPr>
              <a:t>個</a:t>
            </a:r>
            <a:r>
              <a:rPr kumimoji="1" lang="ja-JP" altLang="en-US" sz="1600" b="1">
                <a:solidFill>
                  <a:schemeClr val="tx1"/>
                </a:solidFill>
                <a:latin typeface="Meiryo" panose="020B0604030504040204" pitchFamily="34" charset="-128"/>
                <a:ea typeface="Meiryo" panose="020B0604030504040204" pitchFamily="34" charset="-128"/>
              </a:rPr>
              <a:t>のパラメータ</a:t>
            </a:r>
            <a:endParaRPr kumimoji="1" lang="en-US" altLang="ja-JP" sz="1600" b="1">
              <a:solidFill>
                <a:schemeClr val="tx1"/>
              </a:solidFill>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F34BA8A-59EA-7ACD-E065-508F97632424}"/>
              </a:ext>
            </a:extLst>
          </p:cNvPr>
          <p:cNvSpPr txBox="1"/>
          <p:nvPr/>
        </p:nvSpPr>
        <p:spPr>
          <a:xfrm>
            <a:off x="4892022" y="2664932"/>
            <a:ext cx="2496196" cy="369332"/>
          </a:xfrm>
          <a:prstGeom prst="rect">
            <a:avLst/>
          </a:prstGeom>
          <a:noFill/>
        </p:spPr>
        <p:txBody>
          <a:bodyPr wrap="none" rtlCol="0">
            <a:spAutoFit/>
          </a:bodyPr>
          <a:lstStyle/>
          <a:p>
            <a:r>
              <a:rPr kumimoji="1" lang="en-US" altLang="ja-JP" b="1">
                <a:solidFill>
                  <a:srgbClr val="FF9300"/>
                </a:solidFill>
              </a:rPr>
              <a:t>Dropout</a:t>
            </a:r>
            <a:r>
              <a:rPr kumimoji="1" lang="ja-JP" altLang="en-US" b="1">
                <a:solidFill>
                  <a:srgbClr val="FF9300"/>
                </a:solidFill>
              </a:rPr>
              <a:t>ができている</a:t>
            </a:r>
          </a:p>
        </p:txBody>
      </p:sp>
      <p:sp>
        <p:nvSpPr>
          <p:cNvPr id="16" name="テキスト ボックス 15">
            <a:extLst>
              <a:ext uri="{FF2B5EF4-FFF2-40B4-BE49-F238E27FC236}">
                <a16:creationId xmlns:a16="http://schemas.microsoft.com/office/drawing/2014/main" id="{3C6944C6-2122-DCA2-05F7-B7A0F49271CD}"/>
              </a:ext>
            </a:extLst>
          </p:cNvPr>
          <p:cNvSpPr txBox="1"/>
          <p:nvPr/>
        </p:nvSpPr>
        <p:spPr>
          <a:xfrm>
            <a:off x="5702345" y="4738147"/>
            <a:ext cx="2260555" cy="369332"/>
          </a:xfrm>
          <a:prstGeom prst="rect">
            <a:avLst/>
          </a:prstGeom>
          <a:noFill/>
        </p:spPr>
        <p:txBody>
          <a:bodyPr wrap="none" rtlCol="0">
            <a:spAutoFit/>
          </a:bodyPr>
          <a:lstStyle/>
          <a:p>
            <a:r>
              <a:rPr kumimoji="1" lang="en-US" altLang="ja-JP" b="1"/>
              <a:t>Dropout</a:t>
            </a:r>
            <a:r>
              <a:rPr kumimoji="1" lang="ja-JP" altLang="en-US" b="1"/>
              <a:t>以外は同じ</a:t>
            </a:r>
          </a:p>
        </p:txBody>
      </p:sp>
      <p:sp>
        <p:nvSpPr>
          <p:cNvPr id="18" name="①学習モデルの選択(今回は線形回帰)…">
            <a:extLst>
              <a:ext uri="{FF2B5EF4-FFF2-40B4-BE49-F238E27FC236}">
                <a16:creationId xmlns:a16="http://schemas.microsoft.com/office/drawing/2014/main" id="{D9905A19-1157-4209-26AE-D8F441A68245}"/>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STEP2：学習モデルの選択</a:t>
            </a:r>
          </a:p>
        </p:txBody>
      </p:sp>
      <p:sp>
        <p:nvSpPr>
          <p:cNvPr id="19" name="①学習モデルの選択…">
            <a:extLst>
              <a:ext uri="{FF2B5EF4-FFF2-40B4-BE49-F238E27FC236}">
                <a16:creationId xmlns:a16="http://schemas.microsoft.com/office/drawing/2014/main" id="{D0DBA62B-9BC0-11A3-AE49-2DF2CBFA243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3FB9DDDA-1329-9ECB-6441-1F14D3F9AE5E}"/>
              </a:ext>
            </a:extLst>
          </p:cNvPr>
          <p:cNvSpPr>
            <a:spLocks noGrp="1"/>
          </p:cNvSpPr>
          <p:nvPr>
            <p:ph type="sldNum" sz="quarter" idx="2"/>
          </p:nvPr>
        </p:nvSpPr>
        <p:spPr/>
        <p:txBody>
          <a:bodyPr/>
          <a:lstStyle/>
          <a:p>
            <a:fld id="{86CB4B4D-7CA3-9044-876B-883B54F8677D}" type="slidenum">
              <a:rPr lang="en-US" altLang="ja-JP" smtClean="0"/>
              <a:t>40</a:t>
            </a:fld>
            <a:endParaRPr lang="ja-JP" altLang="en-US"/>
          </a:p>
        </p:txBody>
      </p:sp>
    </p:spTree>
    <p:extLst>
      <p:ext uri="{BB962C8B-B14F-4D97-AF65-F5344CB8AC3E}">
        <p14:creationId xmlns:p14="http://schemas.microsoft.com/office/powerpoint/2010/main" val="130854459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C192B-868D-5795-8107-EBC373C48080}"/>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B4C74F35-85B6-928F-31A0-ABC1748922B2}"/>
              </a:ext>
            </a:extLst>
          </p:cNvPr>
          <p:cNvSpPr/>
          <p:nvPr/>
        </p:nvSpPr>
        <p:spPr>
          <a:xfrm>
            <a:off x="685800" y="1453719"/>
            <a:ext cx="6553200" cy="1476746"/>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35731" algn="l">
              <a:lnSpc>
                <a:spcPct val="130000"/>
              </a:lnSpc>
              <a:tabLst>
                <a:tab pos="13097" algn="l"/>
              </a:tabLst>
            </a:pPr>
            <a:r>
              <a:rPr lang="en" altLang="ja-JP" b="1" err="1">
                <a:solidFill>
                  <a:schemeClr val="tx1"/>
                </a:solidFill>
                <a:latin typeface="Courier New" panose="02070309020205020404" pitchFamily="49" charset="0"/>
              </a:rPr>
              <a:t>result_d</a:t>
            </a:r>
            <a:r>
              <a:rPr lang="en" altLang="ja-JP" b="1">
                <a:solidFill>
                  <a:schemeClr val="tx1"/>
                </a:solidFill>
                <a:latin typeface="Courier New" panose="02070309020205020404" pitchFamily="49" charset="0"/>
              </a:rPr>
              <a:t> = </a:t>
            </a:r>
            <a:r>
              <a:rPr lang="en" altLang="ja-JP" b="1" err="1">
                <a:solidFill>
                  <a:srgbClr val="FF0000"/>
                </a:solidFill>
                <a:latin typeface="Courier New" panose="02070309020205020404" pitchFamily="49" charset="0"/>
              </a:rPr>
              <a:t>model_d</a:t>
            </a:r>
            <a:r>
              <a:rPr lang="en" altLang="ja-JP" b="1" err="1">
                <a:solidFill>
                  <a:schemeClr val="tx1"/>
                </a:solidFill>
                <a:latin typeface="Courier New" panose="02070309020205020404" pitchFamily="49" charset="0"/>
              </a:rPr>
              <a:t>.fit</a:t>
            </a:r>
            <a:r>
              <a:rPr lang="en" altLang="ja-JP" b="1">
                <a:solidFill>
                  <a:schemeClr val="accent1">
                    <a:lumMod val="75000"/>
                  </a:schemeClr>
                </a:solidFill>
                <a:latin typeface="Courier New" panose="02070309020205020404" pitchFamily="49" charset="0"/>
              </a:rPr>
              <a:t>(</a:t>
            </a:r>
            <a:r>
              <a:rPr lang="en" altLang="ja-JP" b="1">
                <a:solidFill>
                  <a:schemeClr val="tx1"/>
                </a:solidFill>
                <a:latin typeface="Courier New" panose="02070309020205020404" pitchFamily="49" charset="0"/>
              </a:rPr>
              <a:t>x_</a:t>
            </a:r>
            <a:r>
              <a:rPr lang="en-US" altLang="ja-JP" b="1">
                <a:solidFill>
                  <a:schemeClr val="tx1"/>
                </a:solidFill>
                <a:latin typeface="Courier New" panose="02070309020205020404" pitchFamily="49" charset="0"/>
              </a:rPr>
              <a:t>train</a:t>
            </a:r>
            <a:r>
              <a:rPr lang="en" altLang="ja-JP" b="1">
                <a:solidFill>
                  <a:schemeClr val="tx1"/>
                </a:solidFill>
                <a:latin typeface="Courier New" panose="02070309020205020404" pitchFamily="49" charset="0"/>
              </a:rPr>
              <a:t>, </a:t>
            </a:r>
            <a:r>
              <a:rPr lang="en" altLang="ja-JP" b="1" err="1">
                <a:solidFill>
                  <a:schemeClr val="tx1"/>
                </a:solidFill>
                <a:latin typeface="Courier New" panose="02070309020205020404" pitchFamily="49" charset="0"/>
              </a:rPr>
              <a:t>y_train</a:t>
            </a:r>
            <a:r>
              <a:rPr lang="en" altLang="ja-JP" b="1">
                <a:solidFill>
                  <a:schemeClr val="tx1"/>
                </a:solidFill>
                <a:latin typeface="Courier New" panose="02070309020205020404" pitchFamily="49" charset="0"/>
              </a:rPr>
              <a:t>,</a:t>
            </a:r>
          </a:p>
          <a:p>
            <a:pPr marL="135731" algn="l">
              <a:lnSpc>
                <a:spcPct val="130000"/>
              </a:lnSpc>
              <a:tabLst>
                <a:tab pos="13097" algn="l"/>
              </a:tabLst>
            </a:pPr>
            <a:r>
              <a:rPr lang="en-US" altLang="ja-JP" b="1">
                <a:solidFill>
                  <a:schemeClr val="tx1"/>
                </a:solidFill>
                <a:effectLst/>
                <a:latin typeface="Courier New" panose="02070309020205020404" pitchFamily="49" charset="0"/>
                <a:ea typeface="Courier New" panose="02070309020205020404" pitchFamily="49" charset="0"/>
              </a:rPr>
              <a:t>		         </a:t>
            </a:r>
            <a:r>
              <a:rPr lang="en-US" altLang="ja-JP" b="1" err="1">
                <a:solidFill>
                  <a:schemeClr val="tx1"/>
                </a:solidFill>
                <a:effectLst/>
                <a:latin typeface="Courier New" panose="02070309020205020404" pitchFamily="49" charset="0"/>
                <a:ea typeface="Courier New" panose="02070309020205020404" pitchFamily="49" charset="0"/>
              </a:rPr>
              <a:t>batch_size</a:t>
            </a:r>
            <a:r>
              <a:rPr lang="en-US" altLang="ja-JP" b="1">
                <a:solidFill>
                  <a:schemeClr val="tx1"/>
                </a:solidFill>
                <a:effectLst/>
                <a:latin typeface="Courier New" panose="02070309020205020404" pitchFamily="49" charset="0"/>
                <a:ea typeface="Courier New" panose="02070309020205020404" pitchFamily="49" charset="0"/>
              </a:rPr>
              <a:t> = 32,</a:t>
            </a:r>
          </a:p>
          <a:p>
            <a:pPr marL="135731" algn="l">
              <a:lnSpc>
                <a:spcPct val="130000"/>
              </a:lnSpc>
              <a:tabLst>
                <a:tab pos="13097" algn="l"/>
              </a:tabLst>
            </a:pPr>
            <a:r>
              <a:rPr lang="en-US" altLang="ja-JP" b="1">
                <a:solidFill>
                  <a:schemeClr val="tx1"/>
                </a:solidFill>
                <a:latin typeface="Courier New" panose="02070309020205020404" pitchFamily="49" charset="0"/>
                <a:ea typeface="Courier New" panose="02070309020205020404" pitchFamily="49" charset="0"/>
              </a:rPr>
              <a:t>                     </a:t>
            </a:r>
            <a:r>
              <a:rPr lang="en-US" altLang="ja-JP" b="1">
                <a:solidFill>
                  <a:schemeClr val="tx1"/>
                </a:solidFill>
                <a:effectLst/>
                <a:latin typeface="Courier New" panose="02070309020205020404" pitchFamily="49" charset="0"/>
                <a:ea typeface="Courier New" panose="02070309020205020404" pitchFamily="49" charset="0"/>
              </a:rPr>
              <a:t>epochs = 100</a:t>
            </a:r>
            <a:r>
              <a:rPr lang="en-US" altLang="ja-JP" b="1">
                <a:solidFill>
                  <a:schemeClr val="tx1"/>
                </a:solidFill>
                <a:latin typeface="Courier New" panose="02070309020205020404" pitchFamily="49" charset="0"/>
                <a:ea typeface="Courier New" panose="02070309020205020404" pitchFamily="49" charset="0"/>
              </a:rPr>
              <a:t>,</a:t>
            </a:r>
          </a:p>
          <a:p>
            <a:pPr marL="135731" algn="l">
              <a:lnSpc>
                <a:spcPct val="130000"/>
              </a:lnSpc>
              <a:tabLst>
                <a:tab pos="13097" algn="l"/>
              </a:tabLst>
            </a:pPr>
            <a:r>
              <a:rPr lang="en-US" altLang="ja-JP" b="1">
                <a:solidFill>
                  <a:schemeClr val="tx1"/>
                </a:solidFill>
                <a:latin typeface="Courier New" panose="02070309020205020404" pitchFamily="49" charset="0"/>
              </a:rPr>
              <a:t>			  </a:t>
            </a:r>
            <a:r>
              <a:rPr lang="en-US" altLang="ja-JP" b="1" err="1">
                <a:solidFill>
                  <a:schemeClr val="tx1"/>
                </a:solidFill>
                <a:latin typeface="Courier New" panose="02070309020205020404" pitchFamily="49" charset="0"/>
              </a:rPr>
              <a:t>validation_split</a:t>
            </a:r>
            <a:r>
              <a:rPr lang="en-US" altLang="ja-JP" b="1">
                <a:solidFill>
                  <a:schemeClr val="tx1"/>
                </a:solidFill>
                <a:latin typeface="Courier New" panose="02070309020205020404" pitchFamily="49" charset="0"/>
              </a:rPr>
              <a:t> = 0.2</a:t>
            </a:r>
            <a:r>
              <a:rPr lang="en" altLang="ja-JP" b="1">
                <a:solidFill>
                  <a:schemeClr val="accent1">
                    <a:lumMod val="75000"/>
                  </a:schemeClr>
                </a:solidFill>
                <a:latin typeface="Courier New" panose="02070309020205020404" pitchFamily="49" charset="0"/>
              </a:rPr>
              <a:t>)</a:t>
            </a:r>
            <a:endParaRPr lang="en" altLang="ja-JP" b="1">
              <a:solidFill>
                <a:schemeClr val="tx1"/>
              </a:solidFill>
              <a:latin typeface="Courier New" panose="02070309020205020404" pitchFamily="49" charset="0"/>
            </a:endParaRPr>
          </a:p>
        </p:txBody>
      </p:sp>
      <p:sp>
        <p:nvSpPr>
          <p:cNvPr id="2" name="線形回帰で88歳の歯周病の歯の本数を予測する">
            <a:extLst>
              <a:ext uri="{FF2B5EF4-FFF2-40B4-BE49-F238E27FC236}">
                <a16:creationId xmlns:a16="http://schemas.microsoft.com/office/drawing/2014/main" id="{9E083282-B275-25D8-9CBB-F68B67B34629}"/>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lang="ja-JP" altLang="en-US" sz="2800" dirty="0"/>
          </a:p>
        </p:txBody>
      </p:sp>
      <p:sp>
        <p:nvSpPr>
          <p:cNvPr id="21" name="テキスト ボックス 20">
            <a:extLst>
              <a:ext uri="{FF2B5EF4-FFF2-40B4-BE49-F238E27FC236}">
                <a16:creationId xmlns:a16="http://schemas.microsoft.com/office/drawing/2014/main" id="{0B625852-CE3E-F8F5-CA55-8F8DA10E4741}"/>
              </a:ext>
            </a:extLst>
          </p:cNvPr>
          <p:cNvSpPr txBox="1"/>
          <p:nvPr/>
        </p:nvSpPr>
        <p:spPr>
          <a:xfrm>
            <a:off x="28074" y="903592"/>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a:solidFill>
                  <a:srgbClr val="002060"/>
                </a:solidFill>
                <a:latin typeface="Meiryo" panose="020B0604030504040204" pitchFamily="34" charset="-128"/>
                <a:ea typeface="Meiryo" panose="020B0604030504040204" pitchFamily="34" charset="-128"/>
              </a:rPr>
              <a:t>19-17</a:t>
            </a:r>
            <a:r>
              <a:rPr lang="ja-JP" altLang="en-US" sz="1800" b="1">
                <a:solidFill>
                  <a:srgbClr val="002060"/>
                </a:solidFill>
                <a:latin typeface="Meiryo" panose="020B0604030504040204" pitchFamily="34" charset="-128"/>
                <a:ea typeface="Meiryo" panose="020B0604030504040204" pitchFamily="34" charset="-128"/>
              </a:rPr>
              <a:t> 学習させる</a:t>
            </a:r>
            <a:endParaRPr lang="en-US" altLang="ja-JP" sz="1800" b="1">
              <a:solidFill>
                <a:srgbClr val="002060"/>
              </a:solidFill>
              <a:latin typeface="Meiryo" panose="020B0604030504040204" pitchFamily="34" charset="-128"/>
              <a:ea typeface="Meiryo" panose="020B0604030504040204" pitchFamily="34" charset="-128"/>
            </a:endParaRPr>
          </a:p>
        </p:txBody>
      </p:sp>
      <p:sp>
        <p:nvSpPr>
          <p:cNvPr id="3" name="右矢印 2">
            <a:extLst>
              <a:ext uri="{FF2B5EF4-FFF2-40B4-BE49-F238E27FC236}">
                <a16:creationId xmlns:a16="http://schemas.microsoft.com/office/drawing/2014/main" id="{8A651323-F60E-7EF8-7316-D0C259F2773D}"/>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22" name="テキスト ボックス 21">
            <a:extLst>
              <a:ext uri="{FF2B5EF4-FFF2-40B4-BE49-F238E27FC236}">
                <a16:creationId xmlns:a16="http://schemas.microsoft.com/office/drawing/2014/main" id="{47CAB6F4-ADD9-DB5D-F812-29C2E9B548DC}"/>
              </a:ext>
            </a:extLst>
          </p:cNvPr>
          <p:cNvSpPr txBox="1"/>
          <p:nvPr/>
        </p:nvSpPr>
        <p:spPr>
          <a:xfrm>
            <a:off x="413084" y="2995246"/>
            <a:ext cx="8489752" cy="2023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).fit(x, y)</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で学習させ、</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result_d</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に学習結果を入れる</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85750" marR="0" indent="-285750" algn="l" defTabSz="825500" rtl="0" fontAlgn="auto" latinLnBrk="0" hangingPunct="0">
              <a:lnSpc>
                <a:spcPct val="130000"/>
              </a:lnSpc>
              <a:spcAft>
                <a:spcPts val="0"/>
              </a:spcAft>
              <a:buClrTx/>
              <a:buSzTx/>
              <a:buFont typeface="Wingdings" pitchFamily="2" charset="2"/>
              <a:buChar char="l"/>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batch_size</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組ずつデータを取り出して損失を計算し、重みとバイアスを更新しなさい」という指示 </a:t>
            </a:r>
            <a:endParaRPr lang="en-US" altLang="ja-JP" sz="1600" b="1" dirty="0">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epochs=</a:t>
            </a:r>
            <a:r>
              <a:rPr lang="ja-JP" altLang="en-US" sz="1600" b="1">
                <a:latin typeface="Courier New" panose="02070309020205020404" pitchFamily="49" charset="0"/>
                <a:ea typeface="Meiryo" panose="020B0604030504040204" pitchFamily="34" charset="-128"/>
                <a:cs typeface="Courier New" panose="02070309020205020404" pitchFamily="49" charset="0"/>
              </a:rPr>
              <a:t>でエポック数を指定する</a:t>
            </a:r>
            <a:r>
              <a:rPr lang="en-US" altLang="ja-JP" sz="1600" b="1" dirty="0">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全てのデータを使い尽くすことを</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エポック</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err="1">
                <a:latin typeface="Courier New" panose="02070309020205020404" pitchFamily="49" charset="0"/>
                <a:ea typeface="Meiryo" panose="020B0604030504040204" pitchFamily="34" charset="-128"/>
                <a:cs typeface="Courier New" panose="02070309020205020404" pitchFamily="49" charset="0"/>
              </a:rPr>
              <a:t>validatin_split</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で任意の割合で分割して学習を行う</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en-US" altLang="ja-JP" sz="1600" b="1" dirty="0">
                <a:solidFill>
                  <a:schemeClr val="tx1"/>
                </a:solidFill>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学習用のデータは</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232</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あり</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186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組を学習用、</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46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枚を検証用に分割して学習を行う</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endParaRPr lang="en-US" altLang="ja-JP" sz="1600" b="1" dirty="0">
              <a:latin typeface="Hiragino Maru Gothic ProN W4" panose="020F0400000000000000" pitchFamily="34" charset="-128"/>
              <a:ea typeface="Hiragino Maru Gothic ProN W4" panose="020F0400000000000000" pitchFamily="34" charset="-128"/>
              <a:cs typeface="Courier New" panose="02070309020205020404" pitchFamily="49" charset="0"/>
            </a:endParaRPr>
          </a:p>
        </p:txBody>
      </p:sp>
      <p:sp>
        <p:nvSpPr>
          <p:cNvPr id="25" name="ニューラルネットワークとは(軽く復習)">
            <a:extLst>
              <a:ext uri="{FF2B5EF4-FFF2-40B4-BE49-F238E27FC236}">
                <a16:creationId xmlns:a16="http://schemas.microsoft.com/office/drawing/2014/main" id="{DCD4AC37-A53B-7DD9-75A9-34864371041F}"/>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①学習モデルの選択(今回は線形回帰)…">
            <a:extLst>
              <a:ext uri="{FF2B5EF4-FFF2-40B4-BE49-F238E27FC236}">
                <a16:creationId xmlns:a16="http://schemas.microsoft.com/office/drawing/2014/main" id="{7A3C5A63-C0C6-19C7-1563-F22A30D0D2C7}"/>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STEP3：データを入れて学習</a:t>
            </a:r>
          </a:p>
        </p:txBody>
      </p:sp>
      <p:sp>
        <p:nvSpPr>
          <p:cNvPr id="8" name="①学習モデルの選択…">
            <a:extLst>
              <a:ext uri="{FF2B5EF4-FFF2-40B4-BE49-F238E27FC236}">
                <a16:creationId xmlns:a16="http://schemas.microsoft.com/office/drawing/2014/main" id="{B5F28CCD-CAF8-AB91-E5F7-1AF86D1F9A58}"/>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8F6ED035-E674-A21D-6B7D-2FF5A893EF45}"/>
              </a:ext>
            </a:extLst>
          </p:cNvPr>
          <p:cNvSpPr>
            <a:spLocks noGrp="1"/>
          </p:cNvSpPr>
          <p:nvPr>
            <p:ph type="sldNum" sz="quarter" idx="2"/>
          </p:nvPr>
        </p:nvSpPr>
        <p:spPr/>
        <p:txBody>
          <a:bodyPr/>
          <a:lstStyle/>
          <a:p>
            <a:fld id="{86CB4B4D-7CA3-9044-876B-883B54F8677D}" type="slidenum">
              <a:rPr lang="en-US" altLang="ja-JP" smtClean="0"/>
              <a:t>41</a:t>
            </a:fld>
            <a:endParaRPr lang="ja-JP" altLang="en-US"/>
          </a:p>
        </p:txBody>
      </p:sp>
    </p:spTree>
    <p:extLst>
      <p:ext uri="{BB962C8B-B14F-4D97-AF65-F5344CB8AC3E}">
        <p14:creationId xmlns:p14="http://schemas.microsoft.com/office/powerpoint/2010/main" val="378403510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9F30-B961-2856-1E75-DE403F344F6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4AC5B7E-986C-CEA5-06C9-202FA9E6BEC8}"/>
              </a:ext>
            </a:extLst>
          </p:cNvPr>
          <p:cNvSpPr txBox="1"/>
          <p:nvPr/>
        </p:nvSpPr>
        <p:spPr>
          <a:xfrm>
            <a:off x="199026" y="1120404"/>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a:solidFill>
                  <a:srgbClr val="002060"/>
                </a:solidFill>
                <a:latin typeface="Meiryo" panose="020B0604030504040204" pitchFamily="34" charset="-128"/>
                <a:ea typeface="Meiryo" panose="020B0604030504040204" pitchFamily="34" charset="-128"/>
              </a:rPr>
              <a:t>19-18 </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ドロップアウトを加えたモデルの学習過程の図示</a:t>
            </a:r>
            <a:endParaRPr lang="en-US" altLang="ja-JP"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E345851-2476-B6BB-C11C-206B6B9B10A6}"/>
              </a:ext>
            </a:extLst>
          </p:cNvPr>
          <p:cNvSpPr/>
          <p:nvPr/>
        </p:nvSpPr>
        <p:spPr>
          <a:xfrm>
            <a:off x="342900" y="1494218"/>
            <a:ext cx="8458200" cy="3433042"/>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'accuracy'</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'accuracy'</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ja-JP" altLang="en-US" b="1">
                <a:solidFill>
                  <a:srgbClr val="000000"/>
                </a:solidFill>
                <a:latin typeface="Courier New" panose="02070309020205020404" pitchFamily="49" charset="0"/>
              </a:rPr>
              <a:t>　　　　　</a:t>
            </a:r>
            <a:r>
              <a:rPr lang="en" altLang="ja-JP" b="1">
                <a:solidFill>
                  <a:srgbClr val="000000"/>
                </a:solidFill>
                <a:latin typeface="Courier New" panose="02070309020205020404" pitchFamily="49" charset="0"/>
              </a:rPr>
              <a:t> </a:t>
            </a:r>
            <a:r>
              <a:rPr lang="en" altLang="ja-JP" b="1">
                <a:solidFill>
                  <a:srgbClr val="000000"/>
                </a:solidFill>
                <a:effectLst/>
                <a:latin typeface="Courier New" panose="02070309020205020404" pitchFamily="49" charset="0"/>
              </a:rPr>
              <a:t>label =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70C0"/>
                </a:solidFill>
                <a:effectLst/>
                <a:latin typeface="Courier New" panose="02070309020205020404" pitchFamily="49" charset="0"/>
              </a:rPr>
              <a:t>()</a:t>
            </a:r>
          </a:p>
          <a:p>
            <a:pPr>
              <a:lnSpc>
                <a:spcPct val="120000"/>
              </a:lnSpc>
            </a:pPr>
            <a:endParaRPr lang="en" altLang="ja-JP" b="1">
              <a:solidFill>
                <a:srgbClr val="000000"/>
              </a:solidFill>
              <a:effectLst/>
              <a:latin typeface="Courier New" panose="02070309020205020404" pitchFamily="49" charset="0"/>
            </a:endParaRP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'loss'</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'loss'</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F566404D-C6F6-6C94-885D-DF75AE828B29}"/>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5D5F231-7E03-E415-D9DD-98015DEDF29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①学習モデルの選択…">
            <a:extLst>
              <a:ext uri="{FF2B5EF4-FFF2-40B4-BE49-F238E27FC236}">
                <a16:creationId xmlns:a16="http://schemas.microsoft.com/office/drawing/2014/main" id="{B5ED77C0-3EF6-FC68-96CD-09870496DAF3}"/>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①学習モデルの選択(今回は線形回帰)…">
            <a:extLst>
              <a:ext uri="{FF2B5EF4-FFF2-40B4-BE49-F238E27FC236}">
                <a16:creationId xmlns:a16="http://schemas.microsoft.com/office/drawing/2014/main" id="{7F28636A-9763-EE78-15CB-B39CCF84C1CC}"/>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STEP4：モデルの評価</a:t>
            </a:r>
          </a:p>
        </p:txBody>
      </p:sp>
      <p:sp>
        <p:nvSpPr>
          <p:cNvPr id="2" name="スライド番号プレースホルダー 1">
            <a:extLst>
              <a:ext uri="{FF2B5EF4-FFF2-40B4-BE49-F238E27FC236}">
                <a16:creationId xmlns:a16="http://schemas.microsoft.com/office/drawing/2014/main" id="{755907B1-84F2-719E-961C-86F301A99D1E}"/>
              </a:ext>
            </a:extLst>
          </p:cNvPr>
          <p:cNvSpPr>
            <a:spLocks noGrp="1"/>
          </p:cNvSpPr>
          <p:nvPr>
            <p:ph type="sldNum" sz="quarter" idx="2"/>
          </p:nvPr>
        </p:nvSpPr>
        <p:spPr/>
        <p:txBody>
          <a:bodyPr/>
          <a:lstStyle/>
          <a:p>
            <a:fld id="{86CB4B4D-7CA3-9044-876B-883B54F8677D}" type="slidenum">
              <a:rPr lang="en-US" altLang="ja-JP" smtClean="0"/>
              <a:t>42</a:t>
            </a:fld>
            <a:endParaRPr lang="ja-JP" altLang="en-US"/>
          </a:p>
        </p:txBody>
      </p:sp>
    </p:spTree>
    <p:extLst>
      <p:ext uri="{BB962C8B-B14F-4D97-AF65-F5344CB8AC3E}">
        <p14:creationId xmlns:p14="http://schemas.microsoft.com/office/powerpoint/2010/main" val="171014398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A6BB7-8048-944A-3682-4369B1F9719D}"/>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59941493-A9BB-71CA-A9B5-DB3BCFBB2CA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023E767-2ACD-1010-857D-EFD41A820AF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C2972930-D546-8CE0-9282-E3C8203122DA}"/>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FCAFB7AB-62A7-4475-938A-FC024FDB60DA}"/>
              </a:ext>
            </a:extLst>
          </p:cNvPr>
          <p:cNvSpPr txBox="1"/>
          <p:nvPr/>
        </p:nvSpPr>
        <p:spPr>
          <a:xfrm>
            <a:off x="281803" y="3548401"/>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(accuracy)</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正解率が</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val_accuracy</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正解率が</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ja-JP" altLang="en-US" sz="1600" b="1">
              <a:solidFill>
                <a:srgbClr val="FF9300"/>
              </a:solidFill>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A75BB560-2CE4-A60C-D87A-A0C6D0A38BCD}"/>
              </a:ext>
            </a:extLst>
          </p:cNvPr>
          <p:cNvSpPr txBox="1"/>
          <p:nvPr/>
        </p:nvSpPr>
        <p:spPr>
          <a:xfrm>
            <a:off x="685799" y="926867"/>
            <a:ext cx="2183611"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accuracy(</a:t>
            </a:r>
            <a:r>
              <a:rPr kumimoji="1" lang="ja-JP" altLang="en-US" b="1">
                <a:latin typeface="Meiryo" panose="020B0604030504040204" pitchFamily="34" charset="-128"/>
                <a:ea typeface="Meiryo" panose="020B0604030504040204" pitchFamily="34" charset="-128"/>
              </a:rPr>
              <a:t>正解率</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EED97687-8C59-41B7-D886-F55784A6C6D9}"/>
              </a:ext>
            </a:extLst>
          </p:cNvPr>
          <p:cNvSpPr txBox="1"/>
          <p:nvPr/>
        </p:nvSpPr>
        <p:spPr>
          <a:xfrm>
            <a:off x="4797485" y="951043"/>
            <a:ext cx="1348446"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loss(</a:t>
            </a:r>
            <a:r>
              <a:rPr kumimoji="1" lang="ja-JP" altLang="en-US" b="1">
                <a:latin typeface="Meiryo" panose="020B0604030504040204" pitchFamily="34" charset="-128"/>
                <a:ea typeface="Meiryo" panose="020B0604030504040204" pitchFamily="34" charset="-128"/>
              </a:rPr>
              <a:t>損失</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cxnSp>
        <p:nvCxnSpPr>
          <p:cNvPr id="11" name="直線矢印コネクタ 10">
            <a:extLst>
              <a:ext uri="{FF2B5EF4-FFF2-40B4-BE49-F238E27FC236}">
                <a16:creationId xmlns:a16="http://schemas.microsoft.com/office/drawing/2014/main" id="{F1C27AF2-81F6-B08B-2F31-8AABBB75E767}"/>
              </a:ext>
            </a:extLst>
          </p:cNvPr>
          <p:cNvCxnSpPr>
            <a:cxnSpLocks/>
          </p:cNvCxnSpPr>
          <p:nvPr/>
        </p:nvCxnSpPr>
        <p:spPr>
          <a:xfrm>
            <a:off x="762000" y="3105150"/>
            <a:ext cx="2153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CD65DFC-BB43-6861-ED6B-27793A494B0C}"/>
              </a:ext>
            </a:extLst>
          </p:cNvPr>
          <p:cNvSpPr txBox="1"/>
          <p:nvPr/>
        </p:nvSpPr>
        <p:spPr>
          <a:xfrm>
            <a:off x="1023978" y="3102173"/>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sp>
        <p:nvSpPr>
          <p:cNvPr id="16" name="テキスト ボックス 15">
            <a:extLst>
              <a:ext uri="{FF2B5EF4-FFF2-40B4-BE49-F238E27FC236}">
                <a16:creationId xmlns:a16="http://schemas.microsoft.com/office/drawing/2014/main" id="{6F0BB311-C5F4-DE14-130C-CDEADE148D9A}"/>
              </a:ext>
            </a:extLst>
          </p:cNvPr>
          <p:cNvSpPr txBox="1"/>
          <p:nvPr/>
        </p:nvSpPr>
        <p:spPr>
          <a:xfrm>
            <a:off x="4472803" y="3490498"/>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(loss)</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損失が減少し</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val_loss</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損失が減少し</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ja-JP" altLang="en-US" sz="1600" b="1">
              <a:solidFill>
                <a:srgbClr val="FF9300"/>
              </a:solidFill>
              <a:latin typeface="Meiryo" panose="020B0604030504040204" pitchFamily="34" charset="-128"/>
              <a:ea typeface="Meiryo" panose="020B0604030504040204" pitchFamily="34" charset="-128"/>
            </a:endParaRPr>
          </a:p>
        </p:txBody>
      </p:sp>
      <p:cxnSp>
        <p:nvCxnSpPr>
          <p:cNvPr id="18" name="直線矢印コネクタ 17">
            <a:extLst>
              <a:ext uri="{FF2B5EF4-FFF2-40B4-BE49-F238E27FC236}">
                <a16:creationId xmlns:a16="http://schemas.microsoft.com/office/drawing/2014/main" id="{A3092F1D-6C48-6936-5C6E-EDA0446C26C0}"/>
              </a:ext>
            </a:extLst>
          </p:cNvPr>
          <p:cNvCxnSpPr>
            <a:cxnSpLocks/>
          </p:cNvCxnSpPr>
          <p:nvPr/>
        </p:nvCxnSpPr>
        <p:spPr>
          <a:xfrm>
            <a:off x="4572000" y="3083937"/>
            <a:ext cx="2153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3543E66-284D-B2EA-C151-FFCEC587440D}"/>
              </a:ext>
            </a:extLst>
          </p:cNvPr>
          <p:cNvSpPr txBox="1"/>
          <p:nvPr/>
        </p:nvSpPr>
        <p:spPr>
          <a:xfrm>
            <a:off x="4748520" y="3106347"/>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pic>
        <p:nvPicPr>
          <p:cNvPr id="14" name="図 13" descr="グラフ, 折れ線グラフ&#10;&#10;自動的に生成された説明">
            <a:extLst>
              <a:ext uri="{FF2B5EF4-FFF2-40B4-BE49-F238E27FC236}">
                <a16:creationId xmlns:a16="http://schemas.microsoft.com/office/drawing/2014/main" id="{AF2D5DA0-93B3-4062-4EC3-594EF5766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40" y="1196948"/>
            <a:ext cx="2472728" cy="1836000"/>
          </a:xfrm>
          <a:prstGeom prst="rect">
            <a:avLst/>
          </a:prstGeom>
        </p:spPr>
      </p:pic>
      <p:pic>
        <p:nvPicPr>
          <p:cNvPr id="17" name="図 16" descr="グラフィカル ユーザー インターフェイス, ヒストグラム&#10;&#10;自動的に生成された説明">
            <a:extLst>
              <a:ext uri="{FF2B5EF4-FFF2-40B4-BE49-F238E27FC236}">
                <a16:creationId xmlns:a16="http://schemas.microsoft.com/office/drawing/2014/main" id="{2DFF349B-2C14-20D9-F5F9-2FCAA8607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5073" y="1214553"/>
            <a:ext cx="2429456" cy="1836000"/>
          </a:xfrm>
          <a:prstGeom prst="rect">
            <a:avLst/>
          </a:prstGeom>
        </p:spPr>
      </p:pic>
      <p:sp>
        <p:nvSpPr>
          <p:cNvPr id="20" name="①学習モデルの選択…">
            <a:extLst>
              <a:ext uri="{FF2B5EF4-FFF2-40B4-BE49-F238E27FC236}">
                <a16:creationId xmlns:a16="http://schemas.microsoft.com/office/drawing/2014/main" id="{F270E5FC-0E8D-D32D-A419-EE9ACA45C87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1" name="①学習モデルの選択(今回は線形回帰)…">
            <a:extLst>
              <a:ext uri="{FF2B5EF4-FFF2-40B4-BE49-F238E27FC236}">
                <a16:creationId xmlns:a16="http://schemas.microsoft.com/office/drawing/2014/main" id="{0342D676-7D11-5605-72AC-CED7A6E826B9}"/>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STEP4：モデルの評価</a:t>
            </a:r>
          </a:p>
        </p:txBody>
      </p:sp>
      <p:sp>
        <p:nvSpPr>
          <p:cNvPr id="2" name="スライド番号プレースホルダー 1">
            <a:extLst>
              <a:ext uri="{FF2B5EF4-FFF2-40B4-BE49-F238E27FC236}">
                <a16:creationId xmlns:a16="http://schemas.microsoft.com/office/drawing/2014/main" id="{26819FC5-243B-E41A-CA48-C6586B90AA9B}"/>
              </a:ext>
            </a:extLst>
          </p:cNvPr>
          <p:cNvSpPr>
            <a:spLocks noGrp="1"/>
          </p:cNvSpPr>
          <p:nvPr>
            <p:ph type="sldNum" sz="quarter" idx="2"/>
          </p:nvPr>
        </p:nvSpPr>
        <p:spPr/>
        <p:txBody>
          <a:bodyPr/>
          <a:lstStyle/>
          <a:p>
            <a:fld id="{86CB4B4D-7CA3-9044-876B-883B54F8677D}" type="slidenum">
              <a:rPr lang="en-US" altLang="ja-JP" smtClean="0"/>
              <a:t>43</a:t>
            </a:fld>
            <a:endParaRPr lang="ja-JP" altLang="en-US"/>
          </a:p>
        </p:txBody>
      </p:sp>
    </p:spTree>
    <p:extLst>
      <p:ext uri="{BB962C8B-B14F-4D97-AF65-F5344CB8AC3E}">
        <p14:creationId xmlns:p14="http://schemas.microsoft.com/office/powerpoint/2010/main" val="72053744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351-466C-7502-D2D2-B59BEFE7571A}"/>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B5218DCC-8151-7D1F-3BAC-2B9CA54431D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3D0F6A4C-BF6E-7949-F386-5DAA56F7FF8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1F4EEF98-63E7-BBFB-E0FE-4AD649928330}"/>
              </a:ext>
            </a:extLst>
          </p:cNvPr>
          <p:cNvSpPr txBox="1"/>
          <p:nvPr/>
        </p:nvSpPr>
        <p:spPr>
          <a:xfrm>
            <a:off x="4939109" y="1613245"/>
            <a:ext cx="1959191"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accuracy(</a:t>
            </a:r>
            <a:r>
              <a:rPr kumimoji="1" lang="ja-JP" altLang="en-US" sz="1600" b="1">
                <a:latin typeface="Meiryo" panose="020B0604030504040204" pitchFamily="34" charset="-128"/>
                <a:ea typeface="Meiryo" panose="020B0604030504040204" pitchFamily="34" charset="-128"/>
              </a:rPr>
              <a:t>正解率</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4D61D0B9-5263-E18A-D556-0CE59822AD3D}"/>
              </a:ext>
            </a:extLst>
          </p:cNvPr>
          <p:cNvSpPr txBox="1"/>
          <p:nvPr/>
        </p:nvSpPr>
        <p:spPr>
          <a:xfrm>
            <a:off x="7147419" y="1623293"/>
            <a:ext cx="1217000"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loss(</a:t>
            </a:r>
            <a:r>
              <a:rPr kumimoji="1" lang="ja-JP" altLang="en-US" sz="1600" b="1">
                <a:latin typeface="Meiryo" panose="020B0604030504040204" pitchFamily="34" charset="-128"/>
                <a:ea typeface="Meiryo" panose="020B0604030504040204" pitchFamily="34" charset="-128"/>
              </a:rPr>
              <a:t>損失</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29E2C63C-6E86-5083-7CDE-61E1B807E87B}"/>
              </a:ext>
            </a:extLst>
          </p:cNvPr>
          <p:cNvSpPr txBox="1"/>
          <p:nvPr/>
        </p:nvSpPr>
        <p:spPr>
          <a:xfrm>
            <a:off x="502749" y="1630826"/>
            <a:ext cx="1959191"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accuracy(</a:t>
            </a:r>
            <a:r>
              <a:rPr kumimoji="1" lang="ja-JP" altLang="en-US" sz="1600" b="1">
                <a:latin typeface="Meiryo" panose="020B0604030504040204" pitchFamily="34" charset="-128"/>
                <a:ea typeface="Meiryo" panose="020B0604030504040204" pitchFamily="34" charset="-128"/>
              </a:rPr>
              <a:t>正解率</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FE06B26-F6DB-3F63-8CA7-9C133385F601}"/>
              </a:ext>
            </a:extLst>
          </p:cNvPr>
          <p:cNvSpPr txBox="1"/>
          <p:nvPr/>
        </p:nvSpPr>
        <p:spPr>
          <a:xfrm>
            <a:off x="2758983" y="1667013"/>
            <a:ext cx="1217000"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loss(</a:t>
            </a:r>
            <a:r>
              <a:rPr kumimoji="1" lang="ja-JP" altLang="en-US" sz="1600" b="1">
                <a:latin typeface="Meiryo" panose="020B0604030504040204" pitchFamily="34" charset="-128"/>
                <a:ea typeface="Meiryo" panose="020B0604030504040204" pitchFamily="34" charset="-128"/>
              </a:rPr>
              <a:t>損失</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F741CD6D-5DB1-D124-D46D-349ADF4982B5}"/>
              </a:ext>
            </a:extLst>
          </p:cNvPr>
          <p:cNvSpPr/>
          <p:nvPr/>
        </p:nvSpPr>
        <p:spPr>
          <a:xfrm>
            <a:off x="348298" y="1613244"/>
            <a:ext cx="4114800" cy="188738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B7AFC86-4481-2168-1DDD-DA617D2896C4}"/>
              </a:ext>
            </a:extLst>
          </p:cNvPr>
          <p:cNvSpPr/>
          <p:nvPr/>
        </p:nvSpPr>
        <p:spPr>
          <a:xfrm>
            <a:off x="4786162" y="1613244"/>
            <a:ext cx="4114800" cy="188738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8525A6E-2351-879D-E6FF-A08317733ABA}"/>
              </a:ext>
            </a:extLst>
          </p:cNvPr>
          <p:cNvSpPr txBox="1"/>
          <p:nvPr/>
        </p:nvSpPr>
        <p:spPr>
          <a:xfrm>
            <a:off x="624847" y="1285610"/>
            <a:ext cx="3631122"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Dropout</a:t>
            </a:r>
            <a:r>
              <a:rPr kumimoji="1" lang="ja-JP" altLang="en-US" b="1">
                <a:latin typeface="Meiryo" panose="020B0604030504040204" pitchFamily="34" charset="-128"/>
                <a:ea typeface="Meiryo" panose="020B0604030504040204" pitchFamily="34" charset="-128"/>
              </a:rPr>
              <a:t>がないモデル</a:t>
            </a:r>
            <a:r>
              <a:rPr kumimoji="1" lang="en-US" altLang="ja-JP" b="1">
                <a:latin typeface="Meiryo" panose="020B0604030504040204" pitchFamily="34" charset="-128"/>
                <a:ea typeface="Meiryo" panose="020B0604030504040204" pitchFamily="34" charset="-128"/>
              </a:rPr>
              <a:t> (model)</a:t>
            </a:r>
            <a:endParaRPr kumimoji="1" lang="ja-JP" altLang="en-US" b="1">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D84365E5-7242-708E-C314-557A81086FD4}"/>
              </a:ext>
            </a:extLst>
          </p:cNvPr>
          <p:cNvSpPr txBox="1"/>
          <p:nvPr/>
        </p:nvSpPr>
        <p:spPr>
          <a:xfrm>
            <a:off x="4786162" y="1264792"/>
            <a:ext cx="3940502"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Dropout</a:t>
            </a:r>
            <a:r>
              <a:rPr kumimoji="1" lang="ja-JP" altLang="en-US" b="1">
                <a:latin typeface="Meiryo" panose="020B0604030504040204" pitchFamily="34" charset="-128"/>
                <a:ea typeface="Meiryo" panose="020B0604030504040204" pitchFamily="34" charset="-128"/>
              </a:rPr>
              <a:t>があるモデル</a:t>
            </a:r>
            <a:r>
              <a:rPr kumimoji="1" lang="en-US" altLang="ja-JP" b="1">
                <a:latin typeface="Meiryo" panose="020B0604030504040204" pitchFamily="34" charset="-128"/>
                <a:ea typeface="Meiryo" panose="020B0604030504040204" pitchFamily="34" charset="-128"/>
              </a:rPr>
              <a:t> (</a:t>
            </a:r>
            <a:r>
              <a:rPr kumimoji="1" lang="en-US" altLang="ja-JP" b="1" err="1">
                <a:latin typeface="Meiryo" panose="020B0604030504040204" pitchFamily="34" charset="-128"/>
                <a:ea typeface="Meiryo" panose="020B0604030504040204" pitchFamily="34" charset="-128"/>
              </a:rPr>
              <a:t>model_d</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25" name="テキスト ボックス 24">
            <a:extLst>
              <a:ext uri="{FF2B5EF4-FFF2-40B4-BE49-F238E27FC236}">
                <a16:creationId xmlns:a16="http://schemas.microsoft.com/office/drawing/2014/main" id="{1D9FE3D7-4540-78B9-5805-572F74CDA8F9}"/>
              </a:ext>
            </a:extLst>
          </p:cNvPr>
          <p:cNvSpPr txBox="1"/>
          <p:nvPr/>
        </p:nvSpPr>
        <p:spPr>
          <a:xfrm>
            <a:off x="4846622" y="3659834"/>
            <a:ext cx="4166856" cy="584775"/>
          </a:xfrm>
          <a:prstGeom prst="rect">
            <a:avLst/>
          </a:prstGeom>
          <a:noFill/>
        </p:spPr>
        <p:txBody>
          <a:bodyPr wrap="square" rtlCol="0">
            <a:spAutoFit/>
          </a:bodyPr>
          <a:lstStyle/>
          <a:p>
            <a:r>
              <a:rPr kumimoji="1" lang="ja-JP" altLang="en-US" sz="1600" b="1">
                <a:solidFill>
                  <a:srgbClr val="00B050"/>
                </a:solidFill>
                <a:latin typeface="Meiryo" panose="020B0604030504040204" pitchFamily="34" charset="-128"/>
                <a:ea typeface="Meiryo" panose="020B0604030504040204" pitchFamily="34" charset="-128"/>
              </a:rPr>
              <a:t>検証用データでも学習データと似たような性能になっている</a:t>
            </a:r>
          </a:p>
        </p:txBody>
      </p:sp>
      <p:sp>
        <p:nvSpPr>
          <p:cNvPr id="26" name="テキスト ボックス 25">
            <a:extLst>
              <a:ext uri="{FF2B5EF4-FFF2-40B4-BE49-F238E27FC236}">
                <a16:creationId xmlns:a16="http://schemas.microsoft.com/office/drawing/2014/main" id="{926C5BD8-F442-788D-3451-B15AD2DBE436}"/>
              </a:ext>
            </a:extLst>
          </p:cNvPr>
          <p:cNvSpPr txBox="1"/>
          <p:nvPr/>
        </p:nvSpPr>
        <p:spPr>
          <a:xfrm>
            <a:off x="778603" y="3659834"/>
            <a:ext cx="4166856" cy="338554"/>
          </a:xfrm>
          <a:prstGeom prst="rect">
            <a:avLst/>
          </a:prstGeom>
          <a:noFill/>
        </p:spPr>
        <p:txBody>
          <a:bodyPr wrap="square" rtlCol="0">
            <a:spAutoFit/>
          </a:bodyPr>
          <a:lstStyle/>
          <a:p>
            <a:r>
              <a:rPr kumimoji="1" lang="ja-JP" altLang="en-US" sz="1600" b="1">
                <a:solidFill>
                  <a:srgbClr val="00B050"/>
                </a:solidFill>
                <a:latin typeface="Meiryo" panose="020B0604030504040204" pitchFamily="34" charset="-128"/>
                <a:ea typeface="Meiryo" panose="020B0604030504040204" pitchFamily="34" charset="-128"/>
              </a:rPr>
              <a:t>検証用データでは精度が悪い</a:t>
            </a:r>
          </a:p>
        </p:txBody>
      </p:sp>
      <p:pic>
        <p:nvPicPr>
          <p:cNvPr id="16" name="図 15" descr="グラフ, 折れ線グラフ&#10;&#10;自動的に生成された説明">
            <a:extLst>
              <a:ext uri="{FF2B5EF4-FFF2-40B4-BE49-F238E27FC236}">
                <a16:creationId xmlns:a16="http://schemas.microsoft.com/office/drawing/2014/main" id="{5192251E-660B-C839-1E33-A6E327CD4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260" y="1942761"/>
            <a:ext cx="1834418" cy="1362055"/>
          </a:xfrm>
          <a:prstGeom prst="rect">
            <a:avLst/>
          </a:prstGeom>
        </p:spPr>
      </p:pic>
      <p:pic>
        <p:nvPicPr>
          <p:cNvPr id="17" name="図 16" descr="グラフィカル ユーザー インターフェイス, ヒストグラム&#10;&#10;自動的に生成された説明">
            <a:extLst>
              <a:ext uri="{FF2B5EF4-FFF2-40B4-BE49-F238E27FC236}">
                <a16:creationId xmlns:a16="http://schemas.microsoft.com/office/drawing/2014/main" id="{B76C6DBA-B4F1-03F2-4607-EAF9E5542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7733" y="1942083"/>
            <a:ext cx="1802316" cy="1362055"/>
          </a:xfrm>
          <a:prstGeom prst="rect">
            <a:avLst/>
          </a:prstGeom>
        </p:spPr>
      </p:pic>
      <p:pic>
        <p:nvPicPr>
          <p:cNvPr id="18" name="図 17" descr="グラフ, ヒストグラム&#10;&#10;自動的に生成された説明">
            <a:extLst>
              <a:ext uri="{FF2B5EF4-FFF2-40B4-BE49-F238E27FC236}">
                <a16:creationId xmlns:a16="http://schemas.microsoft.com/office/drawing/2014/main" id="{1A32174A-69DB-17D7-FEFC-DA884AFA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0878" y="1995398"/>
            <a:ext cx="1810181" cy="1368000"/>
          </a:xfrm>
          <a:prstGeom prst="rect">
            <a:avLst/>
          </a:prstGeom>
        </p:spPr>
      </p:pic>
      <p:pic>
        <p:nvPicPr>
          <p:cNvPr id="19" name="図 18" descr="グラフ, 折れ線グラフ&#10;&#10;自動的に生成された説明">
            <a:extLst>
              <a:ext uri="{FF2B5EF4-FFF2-40B4-BE49-F238E27FC236}">
                <a16:creationId xmlns:a16="http://schemas.microsoft.com/office/drawing/2014/main" id="{AC74A489-C5BE-51C8-73DD-72033361E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99" y="1965607"/>
            <a:ext cx="1810182" cy="1368000"/>
          </a:xfrm>
          <a:prstGeom prst="rect">
            <a:avLst/>
          </a:prstGeom>
        </p:spPr>
      </p:pic>
      <p:sp>
        <p:nvSpPr>
          <p:cNvPr id="20" name="①学習モデルの選択…">
            <a:extLst>
              <a:ext uri="{FF2B5EF4-FFF2-40B4-BE49-F238E27FC236}">
                <a16:creationId xmlns:a16="http://schemas.microsoft.com/office/drawing/2014/main" id="{81245DC0-B64C-B202-8A38-B2EDD5F5028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7" name="①学習モデルの選択(今回は線形回帰)…">
            <a:extLst>
              <a:ext uri="{FF2B5EF4-FFF2-40B4-BE49-F238E27FC236}">
                <a16:creationId xmlns:a16="http://schemas.microsoft.com/office/drawing/2014/main" id="{DEB0CE29-1F1C-0CD3-83F3-4427D72B14C3}"/>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STEP4：モデルの評価</a:t>
            </a:r>
          </a:p>
        </p:txBody>
      </p:sp>
      <p:sp>
        <p:nvSpPr>
          <p:cNvPr id="2" name="スライド番号プレースホルダー 1">
            <a:extLst>
              <a:ext uri="{FF2B5EF4-FFF2-40B4-BE49-F238E27FC236}">
                <a16:creationId xmlns:a16="http://schemas.microsoft.com/office/drawing/2014/main" id="{84EE6C48-458A-3101-F4EA-2E894A9F9F2F}"/>
              </a:ext>
            </a:extLst>
          </p:cNvPr>
          <p:cNvSpPr>
            <a:spLocks noGrp="1"/>
          </p:cNvSpPr>
          <p:nvPr>
            <p:ph type="sldNum" sz="quarter" idx="2"/>
          </p:nvPr>
        </p:nvSpPr>
        <p:spPr/>
        <p:txBody>
          <a:bodyPr/>
          <a:lstStyle/>
          <a:p>
            <a:fld id="{86CB4B4D-7CA3-9044-876B-883B54F8677D}" type="slidenum">
              <a:rPr lang="en-US" altLang="ja-JP" smtClean="0"/>
              <a:t>44</a:t>
            </a:fld>
            <a:endParaRPr lang="ja-JP" altLang="en-US"/>
          </a:p>
        </p:txBody>
      </p:sp>
    </p:spTree>
    <p:extLst>
      <p:ext uri="{BB962C8B-B14F-4D97-AF65-F5344CB8AC3E}">
        <p14:creationId xmlns:p14="http://schemas.microsoft.com/office/powerpoint/2010/main" val="12642739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FCBE1-A5E0-8244-3015-7363ACAACB35}"/>
            </a:ext>
          </a:extLst>
        </p:cNvPr>
        <p:cNvGrpSpPr/>
        <p:nvPr/>
      </p:nvGrpSpPr>
      <p:grpSpPr>
        <a:xfrm>
          <a:off x="0" y="0"/>
          <a:ext cx="0" cy="0"/>
          <a:chOff x="0" y="0"/>
          <a:chExt cx="0" cy="0"/>
        </a:xfrm>
      </p:grpSpPr>
      <p:sp>
        <p:nvSpPr>
          <p:cNvPr id="24" name="矢印">
            <a:extLst>
              <a:ext uri="{FF2B5EF4-FFF2-40B4-BE49-F238E27FC236}">
                <a16:creationId xmlns:a16="http://schemas.microsoft.com/office/drawing/2014/main" id="{B4914E20-8901-C27E-D19E-E75D27D28F5E}"/>
              </a:ext>
            </a:extLst>
          </p:cNvPr>
          <p:cNvSpPr/>
          <p:nvPr/>
        </p:nvSpPr>
        <p:spPr>
          <a:xfrm rot="16200000">
            <a:off x="5124752" y="2750187"/>
            <a:ext cx="504000" cy="219295"/>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a:extLst>
              <a:ext uri="{FF2B5EF4-FFF2-40B4-BE49-F238E27FC236}">
                <a16:creationId xmlns:a16="http://schemas.microsoft.com/office/drawing/2014/main" id="{1D58D9CA-5AD5-2713-CF62-FB80AD3B8267}"/>
              </a:ext>
            </a:extLst>
          </p:cNvPr>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dirty="0" err="1"/>
              <a:t>学習の流れ</a:t>
            </a:r>
            <a:r>
              <a:rPr lang="ja-JP" altLang="en-US" sz="2400"/>
              <a:t>のまとめ</a:t>
            </a:r>
            <a:endParaRPr sz="2400" dirty="0"/>
          </a:p>
        </p:txBody>
      </p:sp>
      <p:sp>
        <p:nvSpPr>
          <p:cNvPr id="2" name="正方形/長方形 1">
            <a:extLst>
              <a:ext uri="{FF2B5EF4-FFF2-40B4-BE49-F238E27FC236}">
                <a16:creationId xmlns:a16="http://schemas.microsoft.com/office/drawing/2014/main" id="{F1C61E05-7996-2CFA-3405-9CC333BDFE28}"/>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E3289B5E-269E-86AD-1E06-9553442D3841}"/>
              </a:ext>
            </a:extLst>
          </p:cNvPr>
          <p:cNvSpPr txBox="1"/>
          <p:nvPr/>
        </p:nvSpPr>
        <p:spPr>
          <a:xfrm>
            <a:off x="604977" y="746708"/>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70421460-97BB-6BBB-D0CC-E1A6B855F6EA}"/>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solidFill>
                <a:srgbClr val="00B0F0"/>
              </a:solidFill>
            </a:endParaRPr>
          </a:p>
        </p:txBody>
      </p:sp>
      <p:sp>
        <p:nvSpPr>
          <p:cNvPr id="6" name="四角形">
            <a:extLst>
              <a:ext uri="{FF2B5EF4-FFF2-40B4-BE49-F238E27FC236}">
                <a16:creationId xmlns:a16="http://schemas.microsoft.com/office/drawing/2014/main" id="{A48D8C71-7538-7375-8DCE-B856A29DFB53}"/>
              </a:ext>
            </a:extLst>
          </p:cNvPr>
          <p:cNvSpPr/>
          <p:nvPr/>
        </p:nvSpPr>
        <p:spPr>
          <a:xfrm>
            <a:off x="2117686" y="1595189"/>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C84BD52E-950E-312C-2A03-09A70C9419C7}"/>
              </a:ext>
            </a:extLst>
          </p:cNvPr>
          <p:cNvSpPr txBox="1"/>
          <p:nvPr/>
        </p:nvSpPr>
        <p:spPr>
          <a:xfrm>
            <a:off x="536378" y="1270349"/>
            <a:ext cx="1370568"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x(</a:t>
            </a:r>
            <a:r>
              <a:rPr sz="1400" dirty="0" err="1"/>
              <a:t>特徴量データ</a:t>
            </a:r>
            <a:r>
              <a:rPr sz="1400" dirty="0"/>
              <a:t>)</a:t>
            </a:r>
          </a:p>
        </p:txBody>
      </p:sp>
      <p:sp>
        <p:nvSpPr>
          <p:cNvPr id="8" name="y(正解データ)">
            <a:extLst>
              <a:ext uri="{FF2B5EF4-FFF2-40B4-BE49-F238E27FC236}">
                <a16:creationId xmlns:a16="http://schemas.microsoft.com/office/drawing/2014/main" id="{B8E15AB1-E06D-E6F2-263D-97A8C538B965}"/>
              </a:ext>
            </a:extLst>
          </p:cNvPr>
          <p:cNvSpPr txBox="1"/>
          <p:nvPr/>
        </p:nvSpPr>
        <p:spPr>
          <a:xfrm>
            <a:off x="1954314" y="1264077"/>
            <a:ext cx="1192634"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y(</a:t>
            </a:r>
            <a:r>
              <a:rPr sz="1400" dirty="0" err="1"/>
              <a:t>正解データ</a:t>
            </a:r>
            <a:r>
              <a:rPr sz="1400" dirty="0"/>
              <a:t>)</a:t>
            </a:r>
          </a:p>
        </p:txBody>
      </p:sp>
      <p:sp>
        <p:nvSpPr>
          <p:cNvPr id="9" name="四角形">
            <a:extLst>
              <a:ext uri="{FF2B5EF4-FFF2-40B4-BE49-F238E27FC236}">
                <a16:creationId xmlns:a16="http://schemas.microsoft.com/office/drawing/2014/main" id="{1553F0D2-7AE2-0E9E-07BB-081ABA51E589}"/>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87011DB0-BF14-C638-C1EF-73D106AFD085}"/>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D8F656DE-B0C4-AA11-2230-AD838C2891B0}"/>
              </a:ext>
            </a:extLst>
          </p:cNvPr>
          <p:cNvSpPr txBox="1"/>
          <p:nvPr/>
        </p:nvSpPr>
        <p:spPr>
          <a:xfrm>
            <a:off x="866893" y="1962841"/>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x_train</a:t>
            </a:r>
            <a:endParaRPr sz="1600" dirty="0"/>
          </a:p>
        </p:txBody>
      </p:sp>
      <p:sp>
        <p:nvSpPr>
          <p:cNvPr id="12" name="y_train">
            <a:extLst>
              <a:ext uri="{FF2B5EF4-FFF2-40B4-BE49-F238E27FC236}">
                <a16:creationId xmlns:a16="http://schemas.microsoft.com/office/drawing/2014/main" id="{69536BEB-4409-0DDB-1C30-4C2223746719}"/>
              </a:ext>
            </a:extLst>
          </p:cNvPr>
          <p:cNvSpPr txBox="1"/>
          <p:nvPr/>
        </p:nvSpPr>
        <p:spPr>
          <a:xfrm>
            <a:off x="2082563" y="1962841"/>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y_train</a:t>
            </a:r>
            <a:endParaRPr sz="1600" dirty="0"/>
          </a:p>
        </p:txBody>
      </p:sp>
      <p:sp>
        <p:nvSpPr>
          <p:cNvPr id="13" name="y_test">
            <a:extLst>
              <a:ext uri="{FF2B5EF4-FFF2-40B4-BE49-F238E27FC236}">
                <a16:creationId xmlns:a16="http://schemas.microsoft.com/office/drawing/2014/main" id="{D38173F6-2935-1ED5-0A4E-7E360EC55E31}"/>
              </a:ext>
            </a:extLst>
          </p:cNvPr>
          <p:cNvSpPr txBox="1"/>
          <p:nvPr/>
        </p:nvSpPr>
        <p:spPr>
          <a:xfrm>
            <a:off x="2099487" y="3605499"/>
            <a:ext cx="70371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y_test</a:t>
            </a:r>
            <a:endParaRPr sz="1600" dirty="0"/>
          </a:p>
        </p:txBody>
      </p:sp>
      <p:sp>
        <p:nvSpPr>
          <p:cNvPr id="14" name="x_test">
            <a:extLst>
              <a:ext uri="{FF2B5EF4-FFF2-40B4-BE49-F238E27FC236}">
                <a16:creationId xmlns:a16="http://schemas.microsoft.com/office/drawing/2014/main" id="{FC182265-961C-CC7E-59C9-1ADBBEBF2A1D}"/>
              </a:ext>
            </a:extLst>
          </p:cNvPr>
          <p:cNvSpPr txBox="1"/>
          <p:nvPr/>
        </p:nvSpPr>
        <p:spPr>
          <a:xfrm>
            <a:off x="879864" y="3650057"/>
            <a:ext cx="702116"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x_test</a:t>
            </a:r>
            <a:endParaRPr sz="1600" dirty="0"/>
          </a:p>
        </p:txBody>
      </p:sp>
      <p:sp>
        <p:nvSpPr>
          <p:cNvPr id="15" name="角丸四角形">
            <a:extLst>
              <a:ext uri="{FF2B5EF4-FFF2-40B4-BE49-F238E27FC236}">
                <a16:creationId xmlns:a16="http://schemas.microsoft.com/office/drawing/2014/main" id="{159D0D69-B68A-6A9D-42DC-7716770F1B3F}"/>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4CDE977E-AA78-99CB-03CF-462954A837CB}"/>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dirty="0"/>
              <a:t>STEP2:</a:t>
            </a:r>
            <a:r>
              <a:rPr sz="1600" b="1" dirty="0"/>
              <a:t>学習モデルの選定</a:t>
            </a:r>
          </a:p>
        </p:txBody>
      </p:sp>
      <p:sp>
        <p:nvSpPr>
          <p:cNvPr id="17" name="学習">
            <a:extLst>
              <a:ext uri="{FF2B5EF4-FFF2-40B4-BE49-F238E27FC236}">
                <a16:creationId xmlns:a16="http://schemas.microsoft.com/office/drawing/2014/main" id="{BE024C14-B2B5-ACD6-38CD-3B8C75FFC99B}"/>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lang="ja-JP" altLang="en-US" sz="1950"/>
              <a:t>モデル</a:t>
            </a:r>
            <a:endParaRPr sz="1950" dirty="0"/>
          </a:p>
        </p:txBody>
      </p:sp>
      <p:sp>
        <p:nvSpPr>
          <p:cNvPr id="18" name="矢印">
            <a:extLst>
              <a:ext uri="{FF2B5EF4-FFF2-40B4-BE49-F238E27FC236}">
                <a16:creationId xmlns:a16="http://schemas.microsoft.com/office/drawing/2014/main" id="{F3AE8A65-4E6E-2E70-FEA5-EEDDB1EB9B6B}"/>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9D02AB4B-0E19-1AB2-6632-166A4963E9E5}"/>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B663194A-F995-F925-12AB-5856C17F1FD1}"/>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D480302A-989D-A52D-1A95-0F2FD1E51949}"/>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074F7B21-7875-1E23-A1E3-4DD1DB73E3C7}"/>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575" dirty="0" err="1"/>
              <a:t>学習済み</a:t>
            </a:r>
            <a:endParaRPr sz="1575" dirty="0"/>
          </a:p>
          <a:p>
            <a:pPr>
              <a:defRPr sz="4200"/>
            </a:pPr>
            <a:r>
              <a:rPr sz="1575" dirty="0" err="1"/>
              <a:t>モデル</a:t>
            </a:r>
            <a:endParaRPr sz="1575" dirty="0"/>
          </a:p>
        </p:txBody>
      </p:sp>
      <p:sp>
        <p:nvSpPr>
          <p:cNvPr id="23" name="矢印">
            <a:extLst>
              <a:ext uri="{FF2B5EF4-FFF2-40B4-BE49-F238E27FC236}">
                <a16:creationId xmlns:a16="http://schemas.microsoft.com/office/drawing/2014/main" id="{EBC2F83F-8049-CE2B-6D20-AF5943803632}"/>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6A0F966B-CC5D-3E1F-A8D6-402DF8F4B417}"/>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198CD9E0-42DB-A80A-20CE-FB08CB474437}"/>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09A85375-9337-74AF-2654-3CB40CD21BA8}"/>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05390A46-999A-5DA2-C0AE-47D7835EF3AD}"/>
              </a:ext>
            </a:extLst>
          </p:cNvPr>
          <p:cNvSpPr/>
          <p:nvPr/>
        </p:nvSpPr>
        <p:spPr>
          <a:xfrm>
            <a:off x="6175453" y="187968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AFA7E13D-1114-FAA8-0629-FC034A7D2340}"/>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78F4DF81-6AB2-18B2-42EA-0FDF8CB43EEE}"/>
              </a:ext>
            </a:extLst>
          </p:cNvPr>
          <p:cNvSpPr/>
          <p:nvPr/>
        </p:nvSpPr>
        <p:spPr>
          <a:xfrm rot="5400000">
            <a:off x="7489806" y="2692380"/>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BCC197E9-3012-3C5A-7B74-602C1FFD456F}"/>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D1E09B73-2C7B-84E7-F2C3-C17882DD05CB}"/>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CF5166DE-6A3C-A4B5-24F5-0E77A771D332}"/>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81CCCFA6-0793-0213-6E61-296A4FE62113}"/>
              </a:ext>
            </a:extLst>
          </p:cNvPr>
          <p:cNvSpPr txBox="1"/>
          <p:nvPr/>
        </p:nvSpPr>
        <p:spPr>
          <a:xfrm>
            <a:off x="6414679" y="4067286"/>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47DC71A3-BB82-F613-8A7D-2AE007FB51D4}"/>
              </a:ext>
            </a:extLst>
          </p:cNvPr>
          <p:cNvSpPr>
            <a:spLocks noGrp="1"/>
          </p:cNvSpPr>
          <p:nvPr>
            <p:ph type="sldNum" sz="quarter" idx="2"/>
          </p:nvPr>
        </p:nvSpPr>
        <p:spPr/>
        <p:txBody>
          <a:bodyPr/>
          <a:lstStyle/>
          <a:p>
            <a:fld id="{86CB4B4D-7CA3-9044-876B-883B54F8677D}" type="slidenum">
              <a:rPr lang="en-US" altLang="ja-JP" smtClean="0"/>
              <a:t>45</a:t>
            </a:fld>
            <a:endParaRPr lang="ja-JP" altLang="en-US"/>
          </a:p>
        </p:txBody>
      </p:sp>
      <p:cxnSp>
        <p:nvCxnSpPr>
          <p:cNvPr id="36" name="直線コネクタ 35">
            <a:extLst>
              <a:ext uri="{FF2B5EF4-FFF2-40B4-BE49-F238E27FC236}">
                <a16:creationId xmlns:a16="http://schemas.microsoft.com/office/drawing/2014/main" id="{72501439-3BE8-9863-4380-467863EE171E}"/>
              </a:ext>
            </a:extLst>
          </p:cNvPr>
          <p:cNvCxnSpPr>
            <a:cxnSpLocks/>
          </p:cNvCxnSpPr>
          <p:nvPr/>
        </p:nvCxnSpPr>
        <p:spPr>
          <a:xfrm>
            <a:off x="1227802" y="3154680"/>
            <a:ext cx="4182398"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46D8B294-268F-7332-4CB9-63CB26ACEE59}"/>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761459C1-4DBD-2EF6-1035-BDDA10AAC133}"/>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23B2A0F2-2E98-2841-A61F-774A9341DD38}"/>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深層学習ではニューラルネットワークを学習モデルを自分で設計する</a:t>
            </a:r>
            <a:endParaRPr kumimoji="0" lang="en-US" altLang="ja-JP"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1FE3BFAC-94A7-16A2-9C69-4FC00ABC24D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4969E16E-2B67-82CC-C2F2-C8492EA5987C}"/>
              </a:ext>
            </a:extLst>
          </p:cNvPr>
          <p:cNvSpPr txBox="1"/>
          <p:nvPr/>
        </p:nvSpPr>
        <p:spPr>
          <a:xfrm>
            <a:off x="4876800" y="4756009"/>
            <a:ext cx="144270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STEP5:</a:t>
            </a:r>
            <a:r>
              <a:rPr kumimoji="0" lang="ja-JP" altLang="en-US"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予測</a:t>
            </a:r>
          </a:p>
        </p:txBody>
      </p:sp>
      <p:pic>
        <p:nvPicPr>
          <p:cNvPr id="40" name="図 39" descr="人のレントゲン写真&#10;&#10;低い精度で自動的に生成された説明">
            <a:extLst>
              <a:ext uri="{FF2B5EF4-FFF2-40B4-BE49-F238E27FC236}">
                <a16:creationId xmlns:a16="http://schemas.microsoft.com/office/drawing/2014/main" id="{6BD226C8-341C-0062-942F-D017D01011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0774" y="3912237"/>
            <a:ext cx="864000" cy="864000"/>
          </a:xfrm>
          <a:prstGeom prst="rect">
            <a:avLst/>
          </a:prstGeom>
        </p:spPr>
      </p:pic>
      <p:cxnSp>
        <p:nvCxnSpPr>
          <p:cNvPr id="42" name="直線コネクタ 41">
            <a:extLst>
              <a:ext uri="{FF2B5EF4-FFF2-40B4-BE49-F238E27FC236}">
                <a16:creationId xmlns:a16="http://schemas.microsoft.com/office/drawing/2014/main" id="{E1CE70DB-C355-483A-B139-4ADBB95C526B}"/>
              </a:ext>
            </a:extLst>
          </p:cNvPr>
          <p:cNvCxnSpPr>
            <a:cxnSpLocks/>
          </p:cNvCxnSpPr>
          <p:nvPr/>
        </p:nvCxnSpPr>
        <p:spPr>
          <a:xfrm>
            <a:off x="5807673" y="2626664"/>
            <a:ext cx="0" cy="1263528"/>
          </a:xfrm>
          <a:prstGeom prst="line">
            <a:avLst/>
          </a:prstGeom>
          <a:noFill/>
          <a:ln w="69850" cap="flat">
            <a:solidFill>
              <a:srgbClr val="92D05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46" name="矢印">
            <a:extLst>
              <a:ext uri="{FF2B5EF4-FFF2-40B4-BE49-F238E27FC236}">
                <a16:creationId xmlns:a16="http://schemas.microsoft.com/office/drawing/2014/main" id="{20474CDD-A356-5D41-E5A6-93A0B28D192E}"/>
              </a:ext>
            </a:extLst>
          </p:cNvPr>
          <p:cNvSpPr/>
          <p:nvPr/>
        </p:nvSpPr>
        <p:spPr>
          <a:xfrm>
            <a:off x="6153648" y="2363504"/>
            <a:ext cx="522061" cy="218244"/>
          </a:xfrm>
          <a:prstGeom prst="rightArrow">
            <a:avLst>
              <a:gd name="adj1" fmla="val 31663"/>
              <a:gd name="adj2" fmla="val 55401"/>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7" name="テキスト ボックス 46">
            <a:extLst>
              <a:ext uri="{FF2B5EF4-FFF2-40B4-BE49-F238E27FC236}">
                <a16:creationId xmlns:a16="http://schemas.microsoft.com/office/drawing/2014/main" id="{23FE4E16-2CBF-748C-72CE-606C52B24E69}"/>
              </a:ext>
            </a:extLst>
          </p:cNvPr>
          <p:cNvSpPr txBox="1"/>
          <p:nvPr/>
        </p:nvSpPr>
        <p:spPr>
          <a:xfrm>
            <a:off x="5914534" y="2630926"/>
            <a:ext cx="1787669" cy="584775"/>
          </a:xfrm>
          <a:prstGeom prst="rect">
            <a:avLst/>
          </a:prstGeom>
          <a:noFill/>
        </p:spPr>
        <p:txBody>
          <a:bodyPr wrap="none" rtlCol="0">
            <a:spAutoFit/>
          </a:bodyPr>
          <a:lstStyle/>
          <a:p>
            <a:r>
              <a:rPr kumimoji="1" lang="en-US" altLang="ja-JP" sz="1600" b="1">
                <a:solidFill>
                  <a:srgbClr val="92D050"/>
                </a:solidFill>
                <a:latin typeface="Meiryo" panose="020B0604030504040204" pitchFamily="34" charset="-128"/>
                <a:ea typeface="Meiryo" panose="020B0604030504040204" pitchFamily="34" charset="-128"/>
              </a:rPr>
              <a:t>1</a:t>
            </a:r>
            <a:r>
              <a:rPr kumimoji="1" lang="ja-JP" altLang="en-US" sz="1600" b="1">
                <a:solidFill>
                  <a:srgbClr val="92D050"/>
                </a:solidFill>
                <a:latin typeface="Meiryo" panose="020B0604030504040204" pitchFamily="34" charset="-128"/>
                <a:ea typeface="Meiryo" panose="020B0604030504040204" pitchFamily="34" charset="-128"/>
              </a:rPr>
              <a:t>：</a:t>
            </a:r>
            <a:r>
              <a:rPr kumimoji="1" lang="en-US" altLang="ja-JP" sz="1600" b="1">
                <a:solidFill>
                  <a:srgbClr val="92D050"/>
                </a:solidFill>
                <a:latin typeface="Meiryo" panose="020B0604030504040204" pitchFamily="34" charset="-128"/>
                <a:ea typeface="Meiryo" panose="020B0604030504040204" pitchFamily="34" charset="-128"/>
              </a:rPr>
              <a:t>covid19</a:t>
            </a:r>
            <a:r>
              <a:rPr kumimoji="1" lang="ja-JP" altLang="en-US" sz="1600" b="1">
                <a:solidFill>
                  <a:srgbClr val="92D050"/>
                </a:solidFill>
                <a:latin typeface="Meiryo" panose="020B0604030504040204" pitchFamily="34" charset="-128"/>
                <a:ea typeface="Meiryo" panose="020B0604030504040204" pitchFamily="34" charset="-128"/>
              </a:rPr>
              <a:t>肺炎</a:t>
            </a:r>
            <a:endParaRPr kumimoji="1" lang="en-US" altLang="ja-JP" sz="1600" b="1">
              <a:solidFill>
                <a:srgbClr val="92D050"/>
              </a:solidFill>
              <a:latin typeface="Meiryo" panose="020B0604030504040204" pitchFamily="34" charset="-128"/>
              <a:ea typeface="Meiryo" panose="020B0604030504040204" pitchFamily="34" charset="-128"/>
            </a:endParaRPr>
          </a:p>
          <a:p>
            <a:r>
              <a:rPr kumimoji="1" lang="en-US" altLang="ja-JP" sz="1600" b="1">
                <a:solidFill>
                  <a:srgbClr val="92D050"/>
                </a:solidFill>
                <a:latin typeface="Meiryo" panose="020B0604030504040204" pitchFamily="34" charset="-128"/>
                <a:ea typeface="Meiryo" panose="020B0604030504040204" pitchFamily="34" charset="-128"/>
              </a:rPr>
              <a:t>0</a:t>
            </a:r>
            <a:r>
              <a:rPr kumimoji="1" lang="ja-JP" altLang="en-US" sz="1600" b="1">
                <a:solidFill>
                  <a:srgbClr val="92D050"/>
                </a:solidFill>
                <a:latin typeface="Meiryo" panose="020B0604030504040204" pitchFamily="34" charset="-128"/>
                <a:ea typeface="Meiryo" panose="020B0604030504040204" pitchFamily="34" charset="-128"/>
              </a:rPr>
              <a:t>：健康</a:t>
            </a:r>
          </a:p>
        </p:txBody>
      </p:sp>
    </p:spTree>
    <p:extLst>
      <p:ext uri="{BB962C8B-B14F-4D97-AF65-F5344CB8AC3E}">
        <p14:creationId xmlns:p14="http://schemas.microsoft.com/office/powerpoint/2010/main" val="28010376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7050-C995-2002-013D-7203FC0F01C7}"/>
            </a:ext>
          </a:extLst>
        </p:cNvPr>
        <p:cNvGrpSpPr/>
        <p:nvPr/>
      </p:nvGrpSpPr>
      <p:grpSpPr>
        <a:xfrm>
          <a:off x="0" y="0"/>
          <a:ext cx="0" cy="0"/>
          <a:chOff x="0" y="0"/>
          <a:chExt cx="0" cy="0"/>
        </a:xfrm>
      </p:grpSpPr>
      <p:sp>
        <p:nvSpPr>
          <p:cNvPr id="1026" name="新たな画像で分類を試してみよう">
            <a:extLst>
              <a:ext uri="{FF2B5EF4-FFF2-40B4-BE49-F238E27FC236}">
                <a16:creationId xmlns:a16="http://schemas.microsoft.com/office/drawing/2014/main" id="{B92A88ED-7FE4-ECB0-09FA-4099DFA571B3}"/>
              </a:ext>
            </a:extLst>
          </p:cNvPr>
          <p:cNvSpPr txBox="1"/>
          <p:nvPr/>
        </p:nvSpPr>
        <p:spPr>
          <a:xfrm>
            <a:off x="238613" y="544082"/>
            <a:ext cx="4744939" cy="461271"/>
          </a:xfrm>
          <a:prstGeom prst="rect">
            <a:avLst/>
          </a:prstGeom>
          <a:solidFill>
            <a:srgbClr val="92D050"/>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08000" tIns="72000" rIns="19050" bIns="19050" anchor="ctr">
            <a:spAutoFit/>
          </a:bodyPr>
          <a:lstStyle>
            <a:lvl1pPr defTabSz="1130300">
              <a:lnSpc>
                <a:spcPct val="100000"/>
              </a:lnSpc>
              <a:defRPr sz="6600">
                <a:solidFill>
                  <a:srgbClr val="FFFFFF"/>
                </a:solidFill>
                <a:latin typeface="Graphik"/>
                <a:ea typeface="Graphik"/>
                <a:cs typeface="Graphik"/>
                <a:sym typeface="Graphik"/>
              </a:defRPr>
            </a:lvl1pPr>
          </a:lstStyle>
          <a:p>
            <a:r>
              <a:rPr sz="2400" b="1" dirty="0" err="1">
                <a:latin typeface="Meiryo" panose="020B0604030504040204" pitchFamily="34" charset="-128"/>
                <a:ea typeface="Meiryo" panose="020B0604030504040204" pitchFamily="34" charset="-128"/>
              </a:rPr>
              <a:t>新たな画像で分類を試してみよう</a:t>
            </a:r>
            <a:endParaRPr sz="2400" b="1" dirty="0">
              <a:latin typeface="Meiryo" panose="020B0604030504040204" pitchFamily="34" charset="-128"/>
              <a:ea typeface="Meiryo" panose="020B0604030504040204" pitchFamily="34" charset="-128"/>
            </a:endParaRPr>
          </a:p>
        </p:txBody>
      </p:sp>
      <p:pic>
        <p:nvPicPr>
          <p:cNvPr id="3" name="図 2" descr="レントゲン, 抽象 が含まれている画像&#10;&#10;自動的に生成された説明">
            <a:extLst>
              <a:ext uri="{FF2B5EF4-FFF2-40B4-BE49-F238E27FC236}">
                <a16:creationId xmlns:a16="http://schemas.microsoft.com/office/drawing/2014/main" id="{1512D3EB-7D9A-5D35-1E2D-DD304A6A07E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38004" y="1382030"/>
            <a:ext cx="1734677" cy="1734677"/>
          </a:xfrm>
          <a:prstGeom prst="rect">
            <a:avLst/>
          </a:prstGeom>
        </p:spPr>
      </p:pic>
      <p:pic>
        <p:nvPicPr>
          <p:cNvPr id="5" name="図 4" descr="人のレントゲン写真&#10;&#10;低い精度で自動的に生成された説明">
            <a:extLst>
              <a:ext uri="{FF2B5EF4-FFF2-40B4-BE49-F238E27FC236}">
                <a16:creationId xmlns:a16="http://schemas.microsoft.com/office/drawing/2014/main" id="{B3940BD8-BF8B-928B-C986-3E07B514A3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5400" y="1387982"/>
            <a:ext cx="1734677" cy="1734677"/>
          </a:xfrm>
          <a:prstGeom prst="rect">
            <a:avLst/>
          </a:prstGeom>
        </p:spPr>
      </p:pic>
      <p:sp>
        <p:nvSpPr>
          <p:cNvPr id="6" name="テキスト ボックス 5">
            <a:extLst>
              <a:ext uri="{FF2B5EF4-FFF2-40B4-BE49-F238E27FC236}">
                <a16:creationId xmlns:a16="http://schemas.microsoft.com/office/drawing/2014/main" id="{A2FDE7AD-1A98-B92F-09D1-2D60A7BF714C}"/>
              </a:ext>
            </a:extLst>
          </p:cNvPr>
          <p:cNvSpPr txBox="1"/>
          <p:nvPr/>
        </p:nvSpPr>
        <p:spPr>
          <a:xfrm>
            <a:off x="1600200" y="3226079"/>
            <a:ext cx="1019175" cy="287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rtl="0" hangingPunct="0">
              <a:lnSpc>
                <a:spcPct val="90000"/>
              </a:lnSpc>
            </a:pPr>
            <a:r>
              <a:rPr lang="en-US" altLang="ja-JP" b="1" err="1"/>
              <a:t>c</a:t>
            </a:r>
            <a:r>
              <a:rPr lang="en-US" altLang="ja-JP" b="1" err="1">
                <a:solidFill>
                  <a:srgbClr val="000000"/>
                </a:solidFill>
                <a:latin typeface="Canela Text Regular"/>
                <a:ea typeface="Canela Text Regular"/>
                <a:cs typeface="Canela Text Regular"/>
                <a:sym typeface="Canela Text Regular"/>
              </a:rPr>
              <a:t>ovid.jpg</a:t>
            </a:r>
            <a:endParaRPr lang="ja-JP" altLang="en-US" b="1">
              <a:solidFill>
                <a:srgbClr val="000000"/>
              </a:solidFill>
              <a:latin typeface="Canela Text Regular"/>
              <a:ea typeface="Canela Text Regular"/>
              <a:cs typeface="Canela Text Regular"/>
              <a:sym typeface="Canela Text Regular"/>
            </a:endParaRPr>
          </a:p>
        </p:txBody>
      </p:sp>
      <p:sp>
        <p:nvSpPr>
          <p:cNvPr id="7" name="テキスト ボックス 6">
            <a:extLst>
              <a:ext uri="{FF2B5EF4-FFF2-40B4-BE49-F238E27FC236}">
                <a16:creationId xmlns:a16="http://schemas.microsoft.com/office/drawing/2014/main" id="{AE6BEED7-1D75-874D-2994-0F3575CE5305}"/>
              </a:ext>
            </a:extLst>
          </p:cNvPr>
          <p:cNvSpPr txBox="1"/>
          <p:nvPr/>
        </p:nvSpPr>
        <p:spPr>
          <a:xfrm>
            <a:off x="5257800" y="3226635"/>
            <a:ext cx="1415596" cy="287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rtl="0" hangingPunct="0">
              <a:lnSpc>
                <a:spcPct val="90000"/>
              </a:lnSpc>
            </a:pPr>
            <a:r>
              <a:rPr lang="en-US" altLang="ja-JP" b="1" err="1">
                <a:solidFill>
                  <a:srgbClr val="000000"/>
                </a:solidFill>
                <a:latin typeface="Canela Text Regular"/>
                <a:ea typeface="Canela Text Regular"/>
                <a:cs typeface="Canela Text Regular"/>
                <a:sym typeface="Canela Text Regular"/>
              </a:rPr>
              <a:t>NORMAL.jpg</a:t>
            </a:r>
            <a:endParaRPr lang="ja-JP" altLang="en-US" b="1">
              <a:solidFill>
                <a:srgbClr val="000000"/>
              </a:solidFill>
              <a:latin typeface="Canela Text Regular"/>
              <a:ea typeface="Canela Text Regular"/>
              <a:cs typeface="Canela Text Regular"/>
              <a:sym typeface="Canela Text Regular"/>
            </a:endParaRPr>
          </a:p>
        </p:txBody>
      </p:sp>
      <p:sp>
        <p:nvSpPr>
          <p:cNvPr id="2" name="ニューラルネットワークとは(軽く復習)">
            <a:extLst>
              <a:ext uri="{FF2B5EF4-FFF2-40B4-BE49-F238E27FC236}">
                <a16:creationId xmlns:a16="http://schemas.microsoft.com/office/drawing/2014/main" id="{A9D0A2C3-EC9E-8754-7050-3011C2EF285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17DB0650-2FBF-3A2C-CAA1-56155571A689}"/>
              </a:ext>
            </a:extLst>
          </p:cNvPr>
          <p:cNvSpPr txBox="1"/>
          <p:nvPr/>
        </p:nvSpPr>
        <p:spPr>
          <a:xfrm>
            <a:off x="1295400" y="3790950"/>
            <a:ext cx="7092399" cy="888705"/>
          </a:xfrm>
          <a:prstGeom prst="rect">
            <a:avLst/>
          </a:prstGeom>
          <a:noFill/>
        </p:spPr>
        <p:txBody>
          <a:bodyPr wrap="square" rtlCol="0">
            <a:spAutoFit/>
          </a:bodyPr>
          <a:lstStyle/>
          <a:p>
            <a:pPr>
              <a:lnSpc>
                <a:spcPct val="150000"/>
              </a:lnSpc>
            </a:pPr>
            <a:r>
              <a:rPr kumimoji="1" lang="ja-JP" altLang="en-US" b="1">
                <a:latin typeface="Meiryo" panose="020B0604030504040204" pitchFamily="34" charset="-128"/>
                <a:ea typeface="Meiryo" panose="020B0604030504040204" pitchFamily="34" charset="-128"/>
              </a:rPr>
              <a:t>学習モデルに入れたデータ</a:t>
            </a:r>
            <a:r>
              <a:rPr kumimoji="1" lang="en-US" altLang="ja-JP" b="1" err="1">
                <a:latin typeface="Meiryo" panose="020B0604030504040204" pitchFamily="34" charset="-128"/>
                <a:ea typeface="Meiryo" panose="020B0604030504040204" pitchFamily="34" charset="-128"/>
              </a:rPr>
              <a:t>x_train</a:t>
            </a:r>
            <a:r>
              <a:rPr kumimoji="1" lang="en-US" altLang="ja-JP" b="1">
                <a:latin typeface="Meiryo" panose="020B0604030504040204" pitchFamily="34" charset="-128"/>
                <a:ea typeface="Meiryo" panose="020B0604030504040204" pitchFamily="34" charset="-128"/>
              </a:rPr>
              <a:t>, </a:t>
            </a:r>
            <a:r>
              <a:rPr kumimoji="1" lang="en-US" altLang="ja-JP" b="1" err="1">
                <a:latin typeface="Meiryo" panose="020B0604030504040204" pitchFamily="34" charset="-128"/>
                <a:ea typeface="Meiryo" panose="020B0604030504040204" pitchFamily="34" charset="-128"/>
              </a:rPr>
              <a:t>y_train</a:t>
            </a:r>
            <a:r>
              <a:rPr kumimoji="1" lang="ja-JP" altLang="en-US" b="1">
                <a:latin typeface="Meiryo" panose="020B0604030504040204" pitchFamily="34" charset="-128"/>
                <a:ea typeface="Meiryo" panose="020B0604030504040204" pitchFamily="34" charset="-128"/>
              </a:rPr>
              <a:t>に含まれていない画像データ</a:t>
            </a:r>
            <a:r>
              <a:rPr kumimoji="1" lang="en-US" altLang="ja-JP" b="1">
                <a:latin typeface="Meiryo" panose="020B0604030504040204" pitchFamily="34" charset="-128"/>
                <a:ea typeface="Meiryo" panose="020B0604030504040204" pitchFamily="34" charset="-128"/>
              </a:rPr>
              <a:t>(</a:t>
            </a:r>
            <a:r>
              <a:rPr kumimoji="1" lang="en-US" altLang="ja-JP" b="1" err="1">
                <a:latin typeface="Meiryo" panose="020B0604030504040204" pitchFamily="34" charset="-128"/>
                <a:ea typeface="Meiryo" panose="020B0604030504040204" pitchFamily="34" charset="-128"/>
              </a:rPr>
              <a:t>covid.jpg</a:t>
            </a:r>
            <a:r>
              <a:rPr kumimoji="1" lang="ja-JP" altLang="en-US" b="1">
                <a:latin typeface="Meiryo" panose="020B0604030504040204" pitchFamily="34" charset="-128"/>
                <a:ea typeface="Meiryo" panose="020B0604030504040204" pitchFamily="34" charset="-128"/>
              </a:rPr>
              <a:t>と</a:t>
            </a:r>
            <a:r>
              <a:rPr kumimoji="1" lang="en-US" altLang="ja-JP" b="1" err="1">
                <a:latin typeface="Meiryo" panose="020B0604030504040204" pitchFamily="34" charset="-128"/>
                <a:ea typeface="Meiryo" panose="020B0604030504040204" pitchFamily="34" charset="-128"/>
              </a:rPr>
              <a:t>NORMAL.jpg</a:t>
            </a:r>
            <a:r>
              <a:rPr kumimoji="1" lang="en-US" altLang="ja-JP" b="1">
                <a:latin typeface="Meiryo" panose="020B0604030504040204" pitchFamily="34" charset="-128"/>
                <a:ea typeface="Meiryo" panose="020B0604030504040204" pitchFamily="34" charset="-128"/>
              </a:rPr>
              <a:t>)</a:t>
            </a:r>
            <a:r>
              <a:rPr kumimoji="1" lang="ja-JP" altLang="en-US" b="1">
                <a:latin typeface="Meiryo" panose="020B0604030504040204" pitchFamily="34" charset="-128"/>
                <a:ea typeface="Meiryo" panose="020B0604030504040204" pitchFamily="34" charset="-128"/>
              </a:rPr>
              <a:t>で分類を予測する</a:t>
            </a:r>
          </a:p>
        </p:txBody>
      </p:sp>
      <p:sp>
        <p:nvSpPr>
          <p:cNvPr id="4" name="スライド番号プレースホルダー 3">
            <a:extLst>
              <a:ext uri="{FF2B5EF4-FFF2-40B4-BE49-F238E27FC236}">
                <a16:creationId xmlns:a16="http://schemas.microsoft.com/office/drawing/2014/main" id="{070D8719-9C00-BDE0-CDEC-8558B578A292}"/>
              </a:ext>
            </a:extLst>
          </p:cNvPr>
          <p:cNvSpPr>
            <a:spLocks noGrp="1"/>
          </p:cNvSpPr>
          <p:nvPr>
            <p:ph type="sldNum" sz="quarter" idx="2"/>
          </p:nvPr>
        </p:nvSpPr>
        <p:spPr/>
        <p:txBody>
          <a:bodyPr/>
          <a:lstStyle/>
          <a:p>
            <a:fld id="{86CB4B4D-7CA3-9044-876B-883B54F8677D}" type="slidenum">
              <a:rPr lang="en-US" altLang="ja-JP" smtClean="0"/>
              <a:t>46</a:t>
            </a:fld>
            <a:endParaRPr lang="ja-JP" altLang="en-US"/>
          </a:p>
        </p:txBody>
      </p:sp>
    </p:spTree>
    <p:extLst>
      <p:ext uri="{BB962C8B-B14F-4D97-AF65-F5344CB8AC3E}">
        <p14:creationId xmlns:p14="http://schemas.microsoft.com/office/powerpoint/2010/main" val="16504186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61A16-58EE-89D1-70CF-9BEC29B7DD2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ABA5C17-E6EC-F2CB-7863-E4FCCC60A0C6}"/>
              </a:ext>
            </a:extLst>
          </p:cNvPr>
          <p:cNvSpPr txBox="1"/>
          <p:nvPr/>
        </p:nvSpPr>
        <p:spPr>
          <a:xfrm>
            <a:off x="241697" y="1026408"/>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a:solidFill>
                  <a:srgbClr val="002060"/>
                </a:solidFill>
                <a:latin typeface="Meiryo" panose="020B0604030504040204" pitchFamily="34" charset="-128"/>
                <a:ea typeface="Meiryo" panose="020B0604030504040204" pitchFamily="34" charset="-128"/>
              </a:rPr>
              <a:t>19-19 </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新たな画像での分類</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r>
              <a:rPr lang="en-US" altLang="ja-JP" b="1" err="1">
                <a:solidFill>
                  <a:srgbClr val="002060"/>
                </a:solidFill>
                <a:latin typeface="Meiryo" panose="020B0604030504040204" pitchFamily="34" charset="-128"/>
                <a:ea typeface="Meiryo" panose="020B0604030504040204" pitchFamily="34" charset="-128"/>
                <a:cs typeface="Times New Roman" panose="02020603050405020304" pitchFamily="18" charset="0"/>
              </a:rPr>
              <a:t>covid.jpg</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endParaRPr lang="en-US" altLang="ja-JP"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9342A05F-EF8D-8759-EF50-CB82F13C2C70}"/>
              </a:ext>
            </a:extLst>
          </p:cNvPr>
          <p:cNvSpPr/>
          <p:nvPr/>
        </p:nvSpPr>
        <p:spPr>
          <a:xfrm>
            <a:off x="419641" y="1410313"/>
            <a:ext cx="8071557" cy="1771048"/>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a:solidFill>
                  <a:srgbClr val="000000"/>
                </a:solidFill>
                <a:effectLst/>
                <a:latin typeface="Courier New" panose="02070309020205020404" pitchFamily="49" charset="0"/>
              </a:rPr>
              <a:t>img1 = </a:t>
            </a:r>
            <a:r>
              <a:rPr lang="en" altLang="ja-JP" b="1" err="1">
                <a:solidFill>
                  <a:srgbClr val="000000"/>
                </a:solidFill>
                <a:effectLst/>
                <a:latin typeface="Courier New" panose="02070309020205020404" pitchFamily="49" charset="0"/>
              </a:rPr>
              <a:t>img_to_array</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load_img</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'/content/images/</a:t>
            </a:r>
            <a:r>
              <a:rPr lang="en" altLang="ja-JP" b="1" err="1">
                <a:solidFill>
                  <a:srgbClr val="A31515"/>
                </a:solidFill>
                <a:effectLst/>
                <a:latin typeface="Courier New" panose="02070309020205020404" pitchFamily="49" charset="0"/>
              </a:rPr>
              <a:t>covid.jpg</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ja-JP" altLang="en-US" b="1">
                <a:solidFill>
                  <a:srgbClr val="000000"/>
                </a:solidFill>
                <a:latin typeface="Courier New" panose="02070309020205020404" pitchFamily="49" charset="0"/>
              </a:rPr>
              <a:t>　　　　</a:t>
            </a:r>
            <a:r>
              <a:rPr lang="en" altLang="ja-JP" b="1" err="1">
                <a:solidFill>
                  <a:srgbClr val="000000"/>
                </a:solidFill>
                <a:effectLst/>
                <a:latin typeface="Courier New" panose="02070309020205020404" pitchFamily="49" charset="0"/>
              </a:rPr>
              <a:t>color_mode</a:t>
            </a:r>
            <a:r>
              <a:rPr lang="en" altLang="ja-JP" b="1">
                <a:solidFill>
                  <a:srgbClr val="000000"/>
                </a:solidFill>
                <a:effectLst/>
                <a:latin typeface="Courier New" panose="02070309020205020404" pitchFamily="49" charset="0"/>
              </a:rPr>
              <a:t> = </a:t>
            </a:r>
            <a:r>
              <a:rPr lang="en" altLang="ja-JP" b="1">
                <a:solidFill>
                  <a:srgbClr val="A31515"/>
                </a:solidFill>
                <a:effectLst/>
                <a:latin typeface="Courier New" panose="02070309020205020404" pitchFamily="49" charset="0"/>
              </a:rPr>
              <a:t>'grayscale’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target_size</a:t>
            </a:r>
            <a:r>
              <a:rPr lang="en" altLang="ja-JP" b="1">
                <a:solidFill>
                  <a:srgbClr val="000000"/>
                </a:solidFill>
                <a:effectLst/>
                <a:latin typeface="Courier New" panose="02070309020205020404" pitchFamily="49" charset="0"/>
              </a:rPr>
              <a:t>=</a:t>
            </a:r>
            <a:r>
              <a:rPr lang="en" altLang="ja-JP" b="1">
                <a:solidFill>
                  <a:srgbClr val="C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C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255</a:t>
            </a:r>
            <a:endParaRPr lang="en" altLang="ja-JP" b="1">
              <a:solidFill>
                <a:srgbClr val="000000"/>
              </a:solidFill>
              <a:effectLst/>
              <a:latin typeface="Courier New" panose="02070309020205020404" pitchFamily="49" charset="0"/>
            </a:endParaRPr>
          </a:p>
          <a:p>
            <a:pPr>
              <a:lnSpc>
                <a:spcPct val="120000"/>
              </a:lnSpc>
            </a:pPr>
            <a:r>
              <a:rPr lang="en" altLang="ja-JP" b="1">
                <a:solidFill>
                  <a:srgbClr val="000000"/>
                </a:solidFill>
                <a:effectLst/>
                <a:latin typeface="Courier New" panose="02070309020205020404" pitchFamily="49" charset="0"/>
              </a:rPr>
              <a:t>check = </a:t>
            </a:r>
            <a:r>
              <a:rPr lang="en" altLang="ja-JP" b="1" err="1">
                <a:solidFill>
                  <a:srgbClr val="000000"/>
                </a:solidFill>
                <a:effectLst/>
                <a:latin typeface="Courier New" panose="02070309020205020404" pitchFamily="49" charset="0"/>
              </a:rPr>
              <a:t>np.zeros</a:t>
            </a:r>
            <a:r>
              <a:rPr lang="en" altLang="ja-JP" b="1">
                <a:solidFill>
                  <a:srgbClr val="0070C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US" altLang="ja-JP" b="1">
                <a:solidFill>
                  <a:srgbClr val="008F00"/>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a:solidFill>
                  <a:srgbClr val="000000"/>
                </a:solidFill>
                <a:effectLst/>
                <a:latin typeface="Courier New" panose="02070309020205020404" pitchFamily="49" charset="0"/>
              </a:rPr>
              <a:t>check</a:t>
            </a:r>
            <a:r>
              <a:rPr lang="en" altLang="ja-JP" b="1">
                <a:solidFill>
                  <a:srgbClr val="0070C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70C0"/>
                </a:solidFill>
                <a:effectLst/>
                <a:latin typeface="Courier New" panose="02070309020205020404" pitchFamily="49" charset="0"/>
              </a:rPr>
              <a:t>] </a:t>
            </a:r>
            <a:r>
              <a:rPr lang="en" altLang="ja-JP" b="1">
                <a:solidFill>
                  <a:srgbClr val="000000"/>
                </a:solidFill>
                <a:effectLst/>
                <a:latin typeface="Courier New" panose="02070309020205020404" pitchFamily="49" charset="0"/>
              </a:rPr>
              <a:t>= img1</a:t>
            </a:r>
          </a:p>
        </p:txBody>
      </p:sp>
      <p:sp>
        <p:nvSpPr>
          <p:cNvPr id="5" name="線形回帰で88歳の歯周病の歯の本数を予測する">
            <a:extLst>
              <a:ext uri="{FF2B5EF4-FFF2-40B4-BE49-F238E27FC236}">
                <a16:creationId xmlns:a16="http://schemas.microsoft.com/office/drawing/2014/main" id="{37D1BF23-AD61-4C26-C715-46E2BDBF994F}"/>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823FFAB1-E450-73DC-B1D7-56AEAE729E0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4" name="①学習モデルの選択…">
            <a:extLst>
              <a:ext uri="{FF2B5EF4-FFF2-40B4-BE49-F238E27FC236}">
                <a16:creationId xmlns:a16="http://schemas.microsoft.com/office/drawing/2014/main" id="{AA0986E3-01D0-DEBE-D9B2-D3088D8F546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dirty="0">
              <a:solidFill>
                <a:srgbClr val="FF0000"/>
              </a:solidFill>
              <a:latin typeface="Hiragino Kaku Gothic Pro W3" panose="020B0300000000000000" pitchFamily="34" charset="-128"/>
              <a:ea typeface="Hiragino Kaku Gothic Pro W3" panose="020B0300000000000000" pitchFamily="34" charset="-128"/>
            </a:endParaRPr>
          </a:p>
        </p:txBody>
      </p:sp>
      <p:sp>
        <p:nvSpPr>
          <p:cNvPr id="15" name="①学習モデルの選択(今回は線形回帰)…">
            <a:extLst>
              <a:ext uri="{FF2B5EF4-FFF2-40B4-BE49-F238E27FC236}">
                <a16:creationId xmlns:a16="http://schemas.microsoft.com/office/drawing/2014/main" id="{62902115-6C23-103E-C86B-5515E15FED57}"/>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STEP5：予測</a:t>
            </a:r>
          </a:p>
        </p:txBody>
      </p:sp>
      <p:sp>
        <p:nvSpPr>
          <p:cNvPr id="16" name="テキスト ボックス 15">
            <a:extLst>
              <a:ext uri="{FF2B5EF4-FFF2-40B4-BE49-F238E27FC236}">
                <a16:creationId xmlns:a16="http://schemas.microsoft.com/office/drawing/2014/main" id="{83AB836F-BBCD-EA5C-D23D-3BA17D7ABB2B}"/>
              </a:ext>
            </a:extLst>
          </p:cNvPr>
          <p:cNvSpPr txBox="1"/>
          <p:nvPr/>
        </p:nvSpPr>
        <p:spPr>
          <a:xfrm>
            <a:off x="533400" y="3332744"/>
            <a:ext cx="7715656" cy="888705"/>
          </a:xfrm>
          <a:prstGeom prst="rect">
            <a:avLst/>
          </a:prstGeom>
          <a:noFill/>
        </p:spPr>
        <p:txBody>
          <a:bodyPr wrap="square" rtlCol="0">
            <a:spAutoFit/>
          </a:bodyPr>
          <a:lstStyle/>
          <a:p>
            <a:pPr marL="285750" indent="-285750">
              <a:lnSpc>
                <a:spcPct val="150000"/>
              </a:lnSpc>
              <a:buFont typeface="Wingdings" pitchFamily="2" charset="2"/>
              <a:buChar char="l"/>
            </a:pPr>
            <a:r>
              <a:rPr kumimoji="1" lang="en-US" altLang="ja-JP" b="1" err="1">
                <a:latin typeface="Courier New" panose="02070309020205020404" pitchFamily="49" charset="0"/>
                <a:ea typeface="Meiryo" panose="020B0604030504040204" pitchFamily="34" charset="-128"/>
                <a:cs typeface="Courier New" panose="02070309020205020404" pitchFamily="49" charset="0"/>
              </a:rPr>
              <a:t>covid.jpg</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の画像データ</a:t>
            </a:r>
            <a:r>
              <a:rPr kumimoji="1" lang="en-US" altLang="ja-JP" b="1">
                <a:latin typeface="Courier New" panose="02070309020205020404" pitchFamily="49" charset="0"/>
                <a:ea typeface="Meiryo" panose="020B0604030504040204" pitchFamily="34" charset="-128"/>
                <a:cs typeface="Courier New" panose="02070309020205020404" pitchFamily="49" charset="0"/>
              </a:rPr>
              <a:t>(Covid19</a:t>
            </a:r>
            <a:r>
              <a:rPr kumimoji="1" lang="ja-JP" altLang="en-US" b="1">
                <a:latin typeface="Courier New" panose="02070309020205020404" pitchFamily="49" charset="0"/>
                <a:ea typeface="Meiryo" panose="020B0604030504040204" pitchFamily="34" charset="-128"/>
                <a:cs typeface="Courier New" panose="02070309020205020404" pitchFamily="49" charset="0"/>
              </a:rPr>
              <a:t>肺炎の</a:t>
            </a:r>
            <a:r>
              <a:rPr kumimoji="1" lang="en-US" altLang="ja-JP" b="1">
                <a:latin typeface="Courier New" panose="02070309020205020404" pitchFamily="49" charset="0"/>
                <a:ea typeface="Meiryo" panose="020B0604030504040204" pitchFamily="34" charset="-128"/>
                <a:cs typeface="Courier New" panose="02070309020205020404" pitchFamily="49" charset="0"/>
              </a:rPr>
              <a:t>X</a:t>
            </a:r>
            <a:r>
              <a:rPr kumimoji="1" lang="ja-JP" altLang="en-US" b="1">
                <a:latin typeface="Courier New" panose="02070309020205020404" pitchFamily="49" charset="0"/>
                <a:ea typeface="Meiryo" panose="020B0604030504040204" pitchFamily="34" charset="-128"/>
                <a:cs typeface="Courier New" panose="02070309020205020404" pitchFamily="49" charset="0"/>
              </a:rPr>
              <a:t>線写真</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を読み込み、前処理でしたことと同じデータ構造にする</a:t>
            </a:r>
            <a:endParaRPr kumimoji="1" lang="en-US" altLang="ja-JP" b="1">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D0F94AE0-FD0F-4B62-C4B9-4FBA580F5AE1}"/>
              </a:ext>
            </a:extLst>
          </p:cNvPr>
          <p:cNvSpPr>
            <a:spLocks noGrp="1"/>
          </p:cNvSpPr>
          <p:nvPr>
            <p:ph type="sldNum" sz="quarter" idx="2"/>
          </p:nvPr>
        </p:nvSpPr>
        <p:spPr/>
        <p:txBody>
          <a:bodyPr/>
          <a:lstStyle/>
          <a:p>
            <a:fld id="{86CB4B4D-7CA3-9044-876B-883B54F8677D}" type="slidenum">
              <a:rPr lang="en-US" altLang="ja-JP" smtClean="0"/>
              <a:t>47</a:t>
            </a:fld>
            <a:endParaRPr lang="ja-JP" altLang="en-US"/>
          </a:p>
        </p:txBody>
      </p:sp>
    </p:spTree>
    <p:extLst>
      <p:ext uri="{BB962C8B-B14F-4D97-AF65-F5344CB8AC3E}">
        <p14:creationId xmlns:p14="http://schemas.microsoft.com/office/powerpoint/2010/main" val="384058809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79636-4D81-A1DA-2C18-BF882598F8BC}"/>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109EDF72-66B6-12FF-56A8-03E9F7AC92F9}"/>
              </a:ext>
            </a:extLst>
          </p:cNvPr>
          <p:cNvSpPr/>
          <p:nvPr/>
        </p:nvSpPr>
        <p:spPr>
          <a:xfrm>
            <a:off x="227192" y="1338761"/>
            <a:ext cx="7863509"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1600" b="1">
                <a:solidFill>
                  <a:srgbClr val="000000"/>
                </a:solidFill>
                <a:effectLst/>
                <a:latin typeface="Courier New" panose="02070309020205020404" pitchFamily="49" charset="0"/>
              </a:rPr>
              <a:t>img1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load_img</a:t>
            </a:r>
            <a:r>
              <a:rPr lang="en" altLang="ja-JP" sz="1600" b="1">
                <a:solidFill>
                  <a:srgbClr val="00B05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'/content/images/</a:t>
            </a:r>
            <a:r>
              <a:rPr lang="en" altLang="ja-JP" sz="1600" b="1" err="1">
                <a:solidFill>
                  <a:srgbClr val="A31515"/>
                </a:solidFill>
                <a:effectLst/>
                <a:latin typeface="Courier New" panose="02070309020205020404" pitchFamily="49" charset="0"/>
              </a:rPr>
              <a:t>covid.jpg</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50000"/>
              </a:lnSpc>
            </a:pPr>
            <a:r>
              <a:rPr lang="ja-JP" altLang="en-US"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a:t>
            </a:r>
            <a:r>
              <a:rPr lang="en" altLang="ja-JP" sz="1600" b="1">
                <a:solidFill>
                  <a:srgbClr val="C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C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pPr>
              <a:lnSpc>
                <a:spcPct val="150000"/>
              </a:lnSpc>
            </a:pPr>
            <a:r>
              <a:rPr lang="en" altLang="ja-JP" sz="1600" b="1">
                <a:solidFill>
                  <a:srgbClr val="000000"/>
                </a:solidFill>
                <a:effectLst/>
                <a:latin typeface="Courier New" panose="02070309020205020404" pitchFamily="49" charset="0"/>
              </a:rPr>
              <a:t>check = </a:t>
            </a:r>
            <a:r>
              <a:rPr lang="en" altLang="ja-JP" sz="1600" b="1" err="1">
                <a:solidFill>
                  <a:srgbClr val="000000"/>
                </a:solidFill>
                <a:effectLst/>
                <a:latin typeface="Courier New" panose="02070309020205020404" pitchFamily="49" charset="0"/>
              </a:rPr>
              <a:t>np.zeros</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US" altLang="ja-JP" sz="1600" b="1">
                <a:solidFill>
                  <a:srgbClr val="008F00"/>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50000"/>
              </a:lnSpc>
            </a:pPr>
            <a:r>
              <a:rPr lang="en" altLang="ja-JP" sz="1600" b="1">
                <a:solidFill>
                  <a:srgbClr val="000000"/>
                </a:solidFill>
                <a:effectLst/>
                <a:latin typeface="Courier New" panose="02070309020205020404" pitchFamily="49" charset="0"/>
              </a:rPr>
              <a:t>check</a:t>
            </a:r>
            <a:r>
              <a:rPr lang="en" altLang="ja-JP" sz="1600" b="1">
                <a:solidFill>
                  <a:srgbClr val="0070C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0</a:t>
            </a:r>
            <a:r>
              <a:rPr lang="en" altLang="ja-JP" sz="1600" b="1">
                <a:solidFill>
                  <a:srgbClr val="0070C0"/>
                </a:solidFill>
                <a:effectLst/>
                <a:latin typeface="Courier New" panose="02070309020205020404" pitchFamily="49" charset="0"/>
              </a:rPr>
              <a:t>] </a:t>
            </a:r>
            <a:r>
              <a:rPr lang="en" altLang="ja-JP" sz="1600" b="1">
                <a:solidFill>
                  <a:srgbClr val="000000"/>
                </a:solidFill>
                <a:effectLst/>
                <a:latin typeface="Courier New" panose="02070309020205020404" pitchFamily="49" charset="0"/>
              </a:rPr>
              <a:t>= img1</a:t>
            </a:r>
          </a:p>
        </p:txBody>
      </p:sp>
      <p:cxnSp>
        <p:nvCxnSpPr>
          <p:cNvPr id="21" name="直線コネクタ 20">
            <a:extLst>
              <a:ext uri="{FF2B5EF4-FFF2-40B4-BE49-F238E27FC236}">
                <a16:creationId xmlns:a16="http://schemas.microsoft.com/office/drawing/2014/main" id="{C4248D20-161F-9404-DA12-0346CFCC5322}"/>
              </a:ext>
            </a:extLst>
          </p:cNvPr>
          <p:cNvCxnSpPr>
            <a:cxnSpLocks/>
          </p:cNvCxnSpPr>
          <p:nvPr/>
        </p:nvCxnSpPr>
        <p:spPr>
          <a:xfrm>
            <a:off x="3923569" y="2446214"/>
            <a:ext cx="1791431" cy="1226410"/>
          </a:xfrm>
          <a:prstGeom prst="line">
            <a:avLst/>
          </a:prstGeom>
          <a:ln w="19050">
            <a:solidFill>
              <a:srgbClr val="FF9300"/>
            </a:solidFill>
          </a:ln>
        </p:spPr>
        <p:style>
          <a:lnRef idx="1">
            <a:schemeClr val="accent1"/>
          </a:lnRef>
          <a:fillRef idx="0">
            <a:schemeClr val="accent1"/>
          </a:fillRef>
          <a:effectRef idx="0">
            <a:schemeClr val="accent1"/>
          </a:effectRef>
          <a:fontRef idx="minor">
            <a:schemeClr val="tx1"/>
          </a:fontRef>
        </p:style>
      </p:cxnSp>
      <p:sp>
        <p:nvSpPr>
          <p:cNvPr id="5" name="線形回帰で88歳の歯周病の歯の本数を予測する">
            <a:extLst>
              <a:ext uri="{FF2B5EF4-FFF2-40B4-BE49-F238E27FC236}">
                <a16:creationId xmlns:a16="http://schemas.microsoft.com/office/drawing/2014/main" id="{F7609434-B9A2-719F-210E-F87BD773A408}"/>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A3261D95-64F0-4C35-374B-181D0921D9D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画像を白黒で読み込んでnumpy配列に変換したものを255で割る">
            <a:extLst>
              <a:ext uri="{FF2B5EF4-FFF2-40B4-BE49-F238E27FC236}">
                <a16:creationId xmlns:a16="http://schemas.microsoft.com/office/drawing/2014/main" id="{8514CEF9-4B97-CFFA-B72D-672A1D36191E}"/>
              </a:ext>
            </a:extLst>
          </p:cNvPr>
          <p:cNvSpPr txBox="1"/>
          <p:nvPr/>
        </p:nvSpPr>
        <p:spPr>
          <a:xfrm>
            <a:off x="1794174" y="3221978"/>
            <a:ext cx="7264003" cy="355276"/>
          </a:xfrm>
          <a:prstGeom prst="rect">
            <a:avLst/>
          </a:prstGeom>
          <a:ln w="19050">
            <a:solidFill>
              <a:srgbClr val="7030A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2000" tIns="72000" rIns="19050" bIns="360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rPr sz="1600" b="1" dirty="0" err="1">
                <a:latin typeface="Meiryo" panose="020B0604030504040204" pitchFamily="34" charset="-128"/>
                <a:ea typeface="Meiryo" panose="020B0604030504040204" pitchFamily="34" charset="-128"/>
              </a:rPr>
              <a:t>画像を白黒で読み込んで</a:t>
            </a:r>
            <a:r>
              <a:rPr lang="en-US" sz="1600" b="1" dirty="0">
                <a:latin typeface="Meiryo" panose="020B0604030504040204" pitchFamily="34" charset="-128"/>
                <a:ea typeface="Meiryo" panose="020B0604030504040204" pitchFamily="34" charset="-128"/>
              </a:rPr>
              <a:t>(</a:t>
            </a:r>
            <a:r>
              <a:rPr lang="en-US" sz="1600" b="1" dirty="0" err="1">
                <a:latin typeface="Meiryo" panose="020B0604030504040204" pitchFamily="34" charset="-128"/>
                <a:ea typeface="Meiryo" panose="020B0604030504040204" pitchFamily="34" charset="-128"/>
              </a:rPr>
              <a:t>load_img</a:t>
            </a:r>
            <a:r>
              <a:rPr lang="en-US" sz="1600" b="1" dirty="0">
                <a:latin typeface="Meiryo" panose="020B0604030504040204" pitchFamily="34" charset="-128"/>
                <a:ea typeface="Meiryo" panose="020B0604030504040204" pitchFamily="34" charset="-128"/>
              </a:rPr>
              <a:t>)、</a:t>
            </a:r>
            <a:r>
              <a:rPr sz="1600" b="1" dirty="0" err="1">
                <a:latin typeface="Meiryo" panose="020B0604030504040204" pitchFamily="34" charset="-128"/>
                <a:ea typeface="Meiryo" panose="020B0604030504040204" pitchFamily="34" charset="-128"/>
              </a:rPr>
              <a:t>numpy配列に変換</a:t>
            </a:r>
            <a:r>
              <a:rPr lang="en-US" sz="1600" b="1" dirty="0">
                <a:latin typeface="Meiryo" panose="020B0604030504040204" pitchFamily="34" charset="-128"/>
                <a:ea typeface="Meiryo" panose="020B0604030504040204" pitchFamily="34" charset="-128"/>
              </a:rPr>
              <a:t>(</a:t>
            </a:r>
            <a:r>
              <a:rPr lang="en-US" sz="1600" b="1" dirty="0" err="1">
                <a:latin typeface="Meiryo" panose="020B0604030504040204" pitchFamily="34" charset="-128"/>
                <a:ea typeface="Meiryo" panose="020B0604030504040204" pitchFamily="34" charset="-128"/>
              </a:rPr>
              <a:t>img_to_array</a:t>
            </a:r>
            <a:r>
              <a:rPr lang="en-US" sz="1600" b="1" dirty="0">
                <a:latin typeface="Meiryo" panose="020B0604030504040204" pitchFamily="34" charset="-128"/>
                <a:ea typeface="Meiryo" panose="020B0604030504040204" pitchFamily="34" charset="-128"/>
              </a:rPr>
              <a:t>)</a:t>
            </a:r>
            <a:endParaRPr sz="1600" b="1" dirty="0">
              <a:latin typeface="Meiryo" panose="020B0604030504040204" pitchFamily="34" charset="-128"/>
              <a:ea typeface="Meiryo" panose="020B0604030504040204" pitchFamily="34" charset="-128"/>
            </a:endParaRPr>
          </a:p>
        </p:txBody>
      </p:sp>
      <p:sp>
        <p:nvSpPr>
          <p:cNvPr id="10" name="(2, 64, 64, 1)の4次元配列の行列を作って、画像データをcheck[0]とcheck[1]に代入">
            <a:extLst>
              <a:ext uri="{FF2B5EF4-FFF2-40B4-BE49-F238E27FC236}">
                <a16:creationId xmlns:a16="http://schemas.microsoft.com/office/drawing/2014/main" id="{7F2ACA6D-5A4C-FE43-17FE-721D192C6033}"/>
              </a:ext>
            </a:extLst>
          </p:cNvPr>
          <p:cNvSpPr txBox="1"/>
          <p:nvPr/>
        </p:nvSpPr>
        <p:spPr>
          <a:xfrm>
            <a:off x="3000953" y="3672624"/>
            <a:ext cx="5428094" cy="318924"/>
          </a:xfrm>
          <a:prstGeom prst="rect">
            <a:avLst/>
          </a:prstGeom>
          <a:ln w="19050">
            <a:solidFill>
              <a:srgbClr val="FF93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2000" tIns="36000" rIns="19050" bIns="360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rPr lang="ja-JP" altLang="en-US" sz="1600" b="1">
                <a:latin typeface="Meiryo" panose="020B0604030504040204" pitchFamily="34" charset="-128"/>
                <a:ea typeface="Meiryo" panose="020B0604030504040204" pitchFamily="34" charset="-128"/>
              </a:rPr>
              <a:t>全て</a:t>
            </a:r>
            <a:r>
              <a:rPr lang="en-US" altLang="ja-JP" sz="1600" b="1" dirty="0">
                <a:latin typeface="Meiryo" panose="020B0604030504040204" pitchFamily="34" charset="-128"/>
                <a:ea typeface="Meiryo" panose="020B0604030504040204" pitchFamily="34" charset="-128"/>
              </a:rPr>
              <a:t>0</a:t>
            </a:r>
            <a:r>
              <a:rPr lang="ja-JP" altLang="en-US" sz="1600" b="1">
                <a:latin typeface="Meiryo" panose="020B0604030504040204" pitchFamily="34" charset="-128"/>
                <a:ea typeface="Meiryo" panose="020B0604030504040204" pitchFamily="34" charset="-128"/>
              </a:rPr>
              <a:t>の要素の</a:t>
            </a:r>
            <a:r>
              <a:rPr sz="1600" b="1" dirty="0">
                <a:latin typeface="Meiryo" panose="020B0604030504040204" pitchFamily="34" charset="-128"/>
                <a:ea typeface="Meiryo" panose="020B0604030504040204" pitchFamily="34" charset="-128"/>
              </a:rPr>
              <a:t>(</a:t>
            </a:r>
            <a:r>
              <a:rPr lang="en-US" sz="1600" b="1" dirty="0">
                <a:latin typeface="Meiryo" panose="020B0604030504040204" pitchFamily="34" charset="-128"/>
                <a:ea typeface="Meiryo" panose="020B0604030504040204" pitchFamily="34" charset="-128"/>
              </a:rPr>
              <a:t>1</a:t>
            </a:r>
            <a:r>
              <a:rPr sz="1600" b="1" dirty="0">
                <a:latin typeface="Meiryo" panose="020B0604030504040204" pitchFamily="34" charset="-128"/>
                <a:ea typeface="Meiryo" panose="020B0604030504040204" pitchFamily="34" charset="-128"/>
              </a:rPr>
              <a:t>, 64, 64, 1)の4次元配列の行列を作</a:t>
            </a:r>
            <a:r>
              <a:rPr lang="ja-JP" altLang="en-US" sz="1600" b="1">
                <a:latin typeface="Meiryo" panose="020B0604030504040204" pitchFamily="34" charset="-128"/>
                <a:ea typeface="Meiryo" panose="020B0604030504040204" pitchFamily="34" charset="-128"/>
              </a:rPr>
              <a:t>る</a:t>
            </a:r>
            <a:endParaRPr lang="en-US" altLang="ja-JP" sz="1600" b="1" dirty="0">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82859E6F-6137-C136-879E-6764D4325FA4}"/>
              </a:ext>
            </a:extLst>
          </p:cNvPr>
          <p:cNvSpPr/>
          <p:nvPr/>
        </p:nvSpPr>
        <p:spPr>
          <a:xfrm>
            <a:off x="241697" y="1470210"/>
            <a:ext cx="7302103" cy="609600"/>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97183E35-EAE7-175E-F3FA-4A5AAC125C14}"/>
              </a:ext>
            </a:extLst>
          </p:cNvPr>
          <p:cNvCxnSpPr>
            <a:cxnSpLocks/>
          </p:cNvCxnSpPr>
          <p:nvPr/>
        </p:nvCxnSpPr>
        <p:spPr>
          <a:xfrm>
            <a:off x="5720148" y="2090139"/>
            <a:ext cx="452052" cy="113051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F10E44C-D6AD-CD47-172B-427726FCD66E}"/>
              </a:ext>
            </a:extLst>
          </p:cNvPr>
          <p:cNvSpPr txBox="1"/>
          <p:nvPr/>
        </p:nvSpPr>
        <p:spPr>
          <a:xfrm>
            <a:off x="1295400" y="4061996"/>
            <a:ext cx="3796902" cy="338554"/>
          </a:xfrm>
          <a:prstGeom prst="rect">
            <a:avLst/>
          </a:prstGeom>
          <a:noFill/>
          <a:ln w="19050">
            <a:solidFill>
              <a:srgbClr val="00B050"/>
            </a:solidFill>
          </a:ln>
        </p:spPr>
        <p:txBody>
          <a:bodyPr wrap="square">
            <a:spAutoFit/>
          </a:bodyPr>
          <a:lstStyle/>
          <a:p>
            <a:r>
              <a:rPr lang="ja-JP" altLang="en-US" sz="1600" b="1">
                <a:latin typeface="Meiryo" panose="020B0604030504040204" pitchFamily="34" charset="-128"/>
                <a:ea typeface="Meiryo" panose="020B0604030504040204" pitchFamily="34" charset="-128"/>
              </a:rPr>
              <a:t>画像データの配列を</a:t>
            </a:r>
            <a:r>
              <a:rPr lang="en" altLang="ja-JP" sz="1600" b="1">
                <a:latin typeface="Meiryo" panose="020B0604030504040204" pitchFamily="34" charset="-128"/>
                <a:ea typeface="Meiryo" panose="020B0604030504040204" pitchFamily="34" charset="-128"/>
              </a:rPr>
              <a:t>check[0]</a:t>
            </a:r>
            <a:r>
              <a:rPr lang="ja-JP" altLang="en-US" sz="1600" b="1">
                <a:latin typeface="Meiryo" panose="020B0604030504040204" pitchFamily="34" charset="-128"/>
                <a:ea typeface="Meiryo" panose="020B0604030504040204" pitchFamily="34" charset="-128"/>
              </a:rPr>
              <a:t>に代入</a:t>
            </a:r>
          </a:p>
        </p:txBody>
      </p:sp>
      <p:sp>
        <p:nvSpPr>
          <p:cNvPr id="20" name="正方形/長方形 19">
            <a:extLst>
              <a:ext uri="{FF2B5EF4-FFF2-40B4-BE49-F238E27FC236}">
                <a16:creationId xmlns:a16="http://schemas.microsoft.com/office/drawing/2014/main" id="{79750891-79EC-87B3-5010-9C831CD74DA3}"/>
              </a:ext>
            </a:extLst>
          </p:cNvPr>
          <p:cNvSpPr/>
          <p:nvPr/>
        </p:nvSpPr>
        <p:spPr>
          <a:xfrm>
            <a:off x="227024" y="2179648"/>
            <a:ext cx="3796902" cy="264781"/>
          </a:xfrm>
          <a:prstGeom prst="rect">
            <a:avLst/>
          </a:prstGeom>
          <a:noFill/>
          <a:ln w="1905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611DFFA-BF0B-AAEA-D63A-19B781C47926}"/>
              </a:ext>
            </a:extLst>
          </p:cNvPr>
          <p:cNvSpPr/>
          <p:nvPr/>
        </p:nvSpPr>
        <p:spPr>
          <a:xfrm>
            <a:off x="241697" y="2548625"/>
            <a:ext cx="3415903" cy="26478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2C4BB94-21F3-ECF1-E7F2-B5A841BFD613}"/>
              </a:ext>
            </a:extLst>
          </p:cNvPr>
          <p:cNvCxnSpPr>
            <a:cxnSpLocks/>
          </p:cNvCxnSpPr>
          <p:nvPr/>
        </p:nvCxnSpPr>
        <p:spPr>
          <a:xfrm>
            <a:off x="1524000" y="2813406"/>
            <a:ext cx="399857" cy="125581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①学習モデルの選択(今回は線形回帰)…">
            <a:extLst>
              <a:ext uri="{FF2B5EF4-FFF2-40B4-BE49-F238E27FC236}">
                <a16:creationId xmlns:a16="http://schemas.microsoft.com/office/drawing/2014/main" id="{5522B236-66F7-199E-A1C2-31B870B4D919}"/>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STEP5：予測</a:t>
            </a:r>
          </a:p>
        </p:txBody>
      </p:sp>
      <p:sp>
        <p:nvSpPr>
          <p:cNvPr id="7" name="①学習モデルの選択…">
            <a:extLst>
              <a:ext uri="{FF2B5EF4-FFF2-40B4-BE49-F238E27FC236}">
                <a16:creationId xmlns:a16="http://schemas.microsoft.com/office/drawing/2014/main" id="{F17598D4-6E08-06F8-272A-86EDE07047D4}"/>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dirty="0">
              <a:solidFill>
                <a:srgbClr val="FF0000"/>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B3144BB3-3074-F01F-7B22-0CE79822F2F8}"/>
              </a:ext>
            </a:extLst>
          </p:cNvPr>
          <p:cNvSpPr>
            <a:spLocks noGrp="1"/>
          </p:cNvSpPr>
          <p:nvPr>
            <p:ph type="sldNum" sz="quarter" idx="2"/>
          </p:nvPr>
        </p:nvSpPr>
        <p:spPr/>
        <p:txBody>
          <a:bodyPr/>
          <a:lstStyle/>
          <a:p>
            <a:fld id="{86CB4B4D-7CA3-9044-876B-883B54F8677D}" type="slidenum">
              <a:rPr lang="en-US" altLang="ja-JP" smtClean="0"/>
              <a:t>48</a:t>
            </a:fld>
            <a:endParaRPr lang="ja-JP" altLang="en-US"/>
          </a:p>
        </p:txBody>
      </p:sp>
    </p:spTree>
    <p:extLst>
      <p:ext uri="{BB962C8B-B14F-4D97-AF65-F5344CB8AC3E}">
        <p14:creationId xmlns:p14="http://schemas.microsoft.com/office/powerpoint/2010/main" val="415085137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6912-699B-325B-C365-52D12B25A62E}"/>
            </a:ext>
          </a:extLst>
        </p:cNvPr>
        <p:cNvGrpSpPr/>
        <p:nvPr/>
      </p:nvGrpSpPr>
      <p:grpSpPr>
        <a:xfrm>
          <a:off x="0" y="0"/>
          <a:ext cx="0" cy="0"/>
          <a:chOff x="0" y="0"/>
          <a:chExt cx="0" cy="0"/>
        </a:xfrm>
      </p:grpSpPr>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09B37776-28E1-89B0-87C8-AF66968F1C31}"/>
              </a:ext>
            </a:extLst>
          </p:cNvPr>
          <p:cNvPicPr>
            <a:picLocks noChangeAspect="1"/>
          </p:cNvPicPr>
          <p:nvPr/>
        </p:nvPicPr>
        <p:blipFill rotWithShape="1">
          <a:blip r:embed="rId3">
            <a:extLst>
              <a:ext uri="{28A0092B-C50C-407E-A947-70E740481C1C}">
                <a14:useLocalDpi xmlns:a14="http://schemas.microsoft.com/office/drawing/2010/main" val="0"/>
              </a:ext>
            </a:extLst>
          </a:blip>
          <a:srcRect l="13726" t="53595" r="45098" b="37691"/>
          <a:stretch/>
        </p:blipFill>
        <p:spPr>
          <a:xfrm>
            <a:off x="1127761" y="3028257"/>
            <a:ext cx="6142567" cy="731258"/>
          </a:xfrm>
          <a:prstGeom prst="rect">
            <a:avLst/>
          </a:prstGeom>
        </p:spPr>
      </p:pic>
      <p:sp>
        <p:nvSpPr>
          <p:cNvPr id="3" name="テキスト ボックス 2">
            <a:extLst>
              <a:ext uri="{FF2B5EF4-FFF2-40B4-BE49-F238E27FC236}">
                <a16:creationId xmlns:a16="http://schemas.microsoft.com/office/drawing/2014/main" id="{D7E1B378-8ADB-3803-86EF-824C64BD887C}"/>
              </a:ext>
            </a:extLst>
          </p:cNvPr>
          <p:cNvSpPr txBox="1"/>
          <p:nvPr/>
        </p:nvSpPr>
        <p:spPr>
          <a:xfrm>
            <a:off x="241697" y="1270238"/>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a:solidFill>
                  <a:srgbClr val="002060"/>
                </a:solidFill>
                <a:latin typeface="Meiryo" panose="020B0604030504040204" pitchFamily="34" charset="-128"/>
                <a:ea typeface="Meiryo" panose="020B0604030504040204" pitchFamily="34" charset="-128"/>
              </a:rPr>
              <a:t>19-20 </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新たな画像での分類</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r>
              <a:rPr lang="en-US" altLang="ja-JP" b="1" err="1">
                <a:solidFill>
                  <a:srgbClr val="002060"/>
                </a:solidFill>
                <a:latin typeface="Meiryo" panose="020B0604030504040204" pitchFamily="34" charset="-128"/>
                <a:ea typeface="Meiryo" panose="020B0604030504040204" pitchFamily="34" charset="-128"/>
                <a:cs typeface="Times New Roman" panose="02020603050405020304" pitchFamily="18" charset="0"/>
              </a:rPr>
              <a:t>covid.jpg</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endParaRPr lang="en-US" altLang="ja-JP"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D8049891-D2E2-DE8B-BF14-DAAC5827E5DE}"/>
              </a:ext>
            </a:extLst>
          </p:cNvPr>
          <p:cNvSpPr/>
          <p:nvPr/>
        </p:nvSpPr>
        <p:spPr>
          <a:xfrm>
            <a:off x="609600" y="1627539"/>
            <a:ext cx="6142567" cy="57072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a:solidFill>
                  <a:srgbClr val="795E26"/>
                </a:solidFill>
                <a:effectLst/>
                <a:latin typeface="Courier New" panose="02070309020205020404" pitchFamily="49" charset="0"/>
              </a:rPr>
              <a:t>print</a:t>
            </a:r>
            <a:r>
              <a:rPr lang="en" altLang="ja-JP" sz="2000" b="1">
                <a:solidFill>
                  <a:srgbClr val="0070C0"/>
                </a:solidFill>
                <a:effectLst/>
                <a:latin typeface="Courier New" panose="02070309020205020404" pitchFamily="49" charset="0"/>
              </a:rPr>
              <a:t>(</a:t>
            </a:r>
            <a:r>
              <a:rPr lang="en" altLang="ja-JP" sz="2000" b="1" err="1">
                <a:solidFill>
                  <a:srgbClr val="000000"/>
                </a:solidFill>
                <a:effectLst/>
                <a:latin typeface="Courier New" panose="02070309020205020404" pitchFamily="49" charset="0"/>
              </a:rPr>
              <a:t>model_d.predict</a:t>
            </a:r>
            <a:r>
              <a:rPr lang="en" altLang="ja-JP" sz="2000" b="1">
                <a:solidFill>
                  <a:srgbClr val="0070C0"/>
                </a:solidFill>
                <a:effectLst/>
                <a:latin typeface="Courier New" panose="02070309020205020404" pitchFamily="49" charset="0"/>
              </a:rPr>
              <a:t>(</a:t>
            </a:r>
            <a:r>
              <a:rPr lang="en" altLang="ja-JP" sz="2000" b="1">
                <a:solidFill>
                  <a:srgbClr val="000000"/>
                </a:solidFill>
                <a:effectLst/>
                <a:latin typeface="Courier New" panose="02070309020205020404" pitchFamily="49" charset="0"/>
              </a:rPr>
              <a:t>check</a:t>
            </a:r>
            <a:r>
              <a:rPr lang="en" altLang="ja-JP" sz="2000"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5BE288A-7818-2201-4648-8D8DD7CB95A0}"/>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E4AD6235-48A6-3EAC-7AB8-CB9D88CD92B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0BF52420-BD34-A2BA-97C3-8CA885140E22}"/>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正方形/長方形 7">
            <a:extLst>
              <a:ext uri="{FF2B5EF4-FFF2-40B4-BE49-F238E27FC236}">
                <a16:creationId xmlns:a16="http://schemas.microsoft.com/office/drawing/2014/main" id="{077F0CF5-4E3F-2EFE-CA6A-C4877B8AB686}"/>
              </a:ext>
            </a:extLst>
          </p:cNvPr>
          <p:cNvSpPr/>
          <p:nvPr/>
        </p:nvSpPr>
        <p:spPr>
          <a:xfrm>
            <a:off x="1127761" y="3383190"/>
            <a:ext cx="1843709" cy="349205"/>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7B3F3B5-D8BE-16FE-3032-8BE8A6F25275}"/>
              </a:ext>
            </a:extLst>
          </p:cNvPr>
          <p:cNvSpPr txBox="1"/>
          <p:nvPr/>
        </p:nvSpPr>
        <p:spPr>
          <a:xfrm>
            <a:off x="1299709" y="3744764"/>
            <a:ext cx="3908442" cy="369332"/>
          </a:xfrm>
          <a:prstGeom prst="rect">
            <a:avLst/>
          </a:prstGeom>
          <a:noFill/>
        </p:spPr>
        <p:txBody>
          <a:bodyPr wrap="none" rtlCol="0">
            <a:spAutoFit/>
          </a:bodyPr>
          <a:lstStyle/>
          <a:p>
            <a:r>
              <a:rPr kumimoji="1" lang="ja-JP" altLang="en-US" b="1">
                <a:solidFill>
                  <a:srgbClr val="7030A0"/>
                </a:solidFill>
                <a:latin typeface="Meiryo" panose="020B0604030504040204" pitchFamily="34" charset="-128"/>
                <a:ea typeface="Meiryo" panose="020B0604030504040204" pitchFamily="34" charset="-128"/>
              </a:rPr>
              <a:t>この画像が</a:t>
            </a:r>
            <a:r>
              <a:rPr kumimoji="1" lang="en-US" altLang="ja-JP" b="1">
                <a:solidFill>
                  <a:srgbClr val="7030A0"/>
                </a:solidFill>
                <a:latin typeface="Meiryo" panose="020B0604030504040204" pitchFamily="34" charset="-128"/>
                <a:ea typeface="Meiryo" panose="020B0604030504040204" pitchFamily="34" charset="-128"/>
              </a:rPr>
              <a:t>covid19</a:t>
            </a:r>
            <a:r>
              <a:rPr kumimoji="1" lang="ja-JP" altLang="en-US" b="1">
                <a:solidFill>
                  <a:srgbClr val="7030A0"/>
                </a:solidFill>
                <a:latin typeface="Meiryo" panose="020B0604030504040204" pitchFamily="34" charset="-128"/>
                <a:ea typeface="Meiryo" panose="020B0604030504040204" pitchFamily="34" charset="-128"/>
              </a:rPr>
              <a:t>肺炎である確率</a:t>
            </a:r>
          </a:p>
        </p:txBody>
      </p:sp>
      <p:sp>
        <p:nvSpPr>
          <p:cNvPr id="10" name="テキスト ボックス 9">
            <a:extLst>
              <a:ext uri="{FF2B5EF4-FFF2-40B4-BE49-F238E27FC236}">
                <a16:creationId xmlns:a16="http://schemas.microsoft.com/office/drawing/2014/main" id="{92150ECB-B387-1707-1486-6DC040E7BC84}"/>
              </a:ext>
            </a:extLst>
          </p:cNvPr>
          <p:cNvSpPr txBox="1"/>
          <p:nvPr/>
        </p:nvSpPr>
        <p:spPr>
          <a:xfrm>
            <a:off x="1284469" y="4235267"/>
            <a:ext cx="6678431" cy="369332"/>
          </a:xfrm>
          <a:prstGeom prst="rect">
            <a:avLst/>
          </a:prstGeom>
          <a:noFill/>
        </p:spPr>
        <p:txBody>
          <a:bodyPr wrap="none" rtlCol="0">
            <a:spAutoFit/>
          </a:bodyPr>
          <a:lstStyle/>
          <a:p>
            <a:r>
              <a:rPr kumimoji="1" lang="ja-JP" altLang="en-US" b="1">
                <a:solidFill>
                  <a:schemeClr val="tx1"/>
                </a:solidFill>
                <a:latin typeface="Meiryo" panose="020B0604030504040204" pitchFamily="34" charset="-128"/>
                <a:ea typeface="Meiryo" panose="020B0604030504040204" pitchFamily="34" charset="-128"/>
              </a:rPr>
              <a:t>＊</a:t>
            </a:r>
            <a:r>
              <a:rPr kumimoji="1" lang="en-US" altLang="ja-JP" b="1">
                <a:solidFill>
                  <a:schemeClr val="tx1"/>
                </a:solidFill>
                <a:latin typeface="Meiryo" panose="020B0604030504040204" pitchFamily="34" charset="-128"/>
                <a:ea typeface="Meiryo" panose="020B0604030504040204" pitchFamily="34" charset="-128"/>
              </a:rPr>
              <a:t>covid19</a:t>
            </a:r>
            <a:r>
              <a:rPr kumimoji="1" lang="ja-JP" altLang="en-US" b="1">
                <a:solidFill>
                  <a:schemeClr val="tx1"/>
                </a:solidFill>
                <a:latin typeface="Meiryo" panose="020B0604030504040204" pitchFamily="34" charset="-128"/>
                <a:ea typeface="Meiryo" panose="020B0604030504040204" pitchFamily="34" charset="-128"/>
              </a:rPr>
              <a:t>肺炎のデータを読み込んだので、予測としては</a:t>
            </a:r>
            <a:r>
              <a:rPr kumimoji="1" lang="ja-JP" altLang="en-US" b="1" u="sng">
                <a:solidFill>
                  <a:srgbClr val="FF0000"/>
                </a:solidFill>
                <a:latin typeface="Meiryo" panose="020B0604030504040204" pitchFamily="34" charset="-128"/>
                <a:ea typeface="Meiryo" panose="020B0604030504040204" pitchFamily="34" charset="-128"/>
              </a:rPr>
              <a:t>正解</a:t>
            </a:r>
          </a:p>
        </p:txBody>
      </p:sp>
      <p:sp>
        <p:nvSpPr>
          <p:cNvPr id="14" name="①学習モデルの選択…">
            <a:extLst>
              <a:ext uri="{FF2B5EF4-FFF2-40B4-BE49-F238E27FC236}">
                <a16:creationId xmlns:a16="http://schemas.microsoft.com/office/drawing/2014/main" id="{DFDA0927-A9BF-48D1-FCD8-503D8CFE3CE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dirty="0">
              <a:solidFill>
                <a:srgbClr val="FF0000"/>
              </a:solidFill>
              <a:latin typeface="Hiragino Kaku Gothic Pro W3" panose="020B0300000000000000" pitchFamily="34" charset="-128"/>
              <a:ea typeface="Hiragino Kaku Gothic Pro W3" panose="020B0300000000000000" pitchFamily="34" charset="-128"/>
            </a:endParaRPr>
          </a:p>
        </p:txBody>
      </p:sp>
      <p:sp>
        <p:nvSpPr>
          <p:cNvPr id="15" name="①学習モデルの選択(今回は線形回帰)…">
            <a:extLst>
              <a:ext uri="{FF2B5EF4-FFF2-40B4-BE49-F238E27FC236}">
                <a16:creationId xmlns:a16="http://schemas.microsoft.com/office/drawing/2014/main" id="{A8605C07-B0B2-0C37-0AE2-177A46CDEB10}"/>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STEP5：予測</a:t>
            </a:r>
          </a:p>
        </p:txBody>
      </p:sp>
      <p:sp>
        <p:nvSpPr>
          <p:cNvPr id="2" name="テキスト ボックス 1">
            <a:extLst>
              <a:ext uri="{FF2B5EF4-FFF2-40B4-BE49-F238E27FC236}">
                <a16:creationId xmlns:a16="http://schemas.microsoft.com/office/drawing/2014/main" id="{1B8A9A41-5D28-EB2E-EC07-1AD63153D342}"/>
              </a:ext>
            </a:extLst>
          </p:cNvPr>
          <p:cNvSpPr txBox="1"/>
          <p:nvPr/>
        </p:nvSpPr>
        <p:spPr>
          <a:xfrm>
            <a:off x="780288" y="2431569"/>
            <a:ext cx="7055136" cy="369332"/>
          </a:xfrm>
          <a:prstGeom prst="rect">
            <a:avLst/>
          </a:prstGeom>
          <a:noFill/>
        </p:spPr>
        <p:txBody>
          <a:bodyPr wrap="none" rtlCol="0">
            <a:spAutoFit/>
          </a:bodyPr>
          <a:lstStyle/>
          <a:p>
            <a:r>
              <a:rPr kumimoji="1" lang="ja-JP" altLang="en-US" b="1">
                <a:latin typeface="Courier New" panose="02070309020205020404" pitchFamily="49" charset="0"/>
                <a:ea typeface="Meiryo" panose="020B0604030504040204" pitchFamily="34" charset="-128"/>
                <a:cs typeface="Courier New" panose="02070309020205020404" pitchFamily="49" charset="0"/>
              </a:rPr>
              <a:t>機械学習と同様に</a:t>
            </a:r>
            <a:r>
              <a:rPr kumimoji="1" lang="en-US" altLang="ja-JP" b="1">
                <a:latin typeface="Courier New" panose="02070309020205020404" pitchFamily="49" charset="0"/>
                <a:ea typeface="Meiryo" panose="020B0604030504040204" pitchFamily="34" charset="-128"/>
                <a:cs typeface="Courier New" panose="02070309020205020404" pitchFamily="49" charset="0"/>
              </a:rPr>
              <a:t> (</a:t>
            </a:r>
            <a:r>
              <a:rPr kumimoji="1" lang="ja-JP" altLang="en-US" b="1">
                <a:latin typeface="Courier New" panose="02070309020205020404" pitchFamily="49" charset="0"/>
                <a:ea typeface="Meiryo" panose="020B0604030504040204" pitchFamily="34" charset="-128"/>
                <a:cs typeface="Courier New" panose="02070309020205020404" pitchFamily="49" charset="0"/>
              </a:rPr>
              <a:t>モデル名</a:t>
            </a:r>
            <a:r>
              <a:rPr kumimoji="1" lang="en-US" altLang="ja-JP" b="1">
                <a:latin typeface="Courier New" panose="02070309020205020404" pitchFamily="49" charset="0"/>
                <a:ea typeface="Meiryo" panose="020B0604030504040204" pitchFamily="34" charset="-128"/>
                <a:cs typeface="Courier New" panose="02070309020205020404" pitchFamily="49" charset="0"/>
              </a:rPr>
              <a:t>).predict()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で予測値が出力される</a:t>
            </a:r>
          </a:p>
        </p:txBody>
      </p:sp>
      <p:sp>
        <p:nvSpPr>
          <p:cNvPr id="6" name="下矢印 5">
            <a:extLst>
              <a:ext uri="{FF2B5EF4-FFF2-40B4-BE49-F238E27FC236}">
                <a16:creationId xmlns:a16="http://schemas.microsoft.com/office/drawing/2014/main" id="{991D80B5-7AC0-4833-B2F9-6A47549D4E87}"/>
              </a:ext>
            </a:extLst>
          </p:cNvPr>
          <p:cNvSpPr/>
          <p:nvPr/>
        </p:nvSpPr>
        <p:spPr>
          <a:xfrm rot="16200000" flipH="1">
            <a:off x="595127" y="3230790"/>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7" name="スライド番号プレースホルダー 6">
            <a:extLst>
              <a:ext uri="{FF2B5EF4-FFF2-40B4-BE49-F238E27FC236}">
                <a16:creationId xmlns:a16="http://schemas.microsoft.com/office/drawing/2014/main" id="{6EF5D284-C591-8A34-EA2C-10B88B23D312}"/>
              </a:ext>
            </a:extLst>
          </p:cNvPr>
          <p:cNvSpPr>
            <a:spLocks noGrp="1"/>
          </p:cNvSpPr>
          <p:nvPr>
            <p:ph type="sldNum" sz="quarter" idx="2"/>
          </p:nvPr>
        </p:nvSpPr>
        <p:spPr/>
        <p:txBody>
          <a:bodyPr/>
          <a:lstStyle/>
          <a:p>
            <a:fld id="{86CB4B4D-7CA3-9044-876B-883B54F8677D}" type="slidenum">
              <a:rPr lang="en-US" altLang="ja-JP" smtClean="0"/>
              <a:t>49</a:t>
            </a:fld>
            <a:endParaRPr lang="ja-JP" altLang="en-US"/>
          </a:p>
        </p:txBody>
      </p:sp>
    </p:spTree>
    <p:extLst>
      <p:ext uri="{BB962C8B-B14F-4D97-AF65-F5344CB8AC3E}">
        <p14:creationId xmlns:p14="http://schemas.microsoft.com/office/powerpoint/2010/main" val="41087337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88B0F-3543-FB3E-0F68-0DE2F3824F87}"/>
            </a:ext>
          </a:extLst>
        </p:cNvPr>
        <p:cNvGrpSpPr/>
        <p:nvPr/>
      </p:nvGrpSpPr>
      <p:grpSpPr>
        <a:xfrm>
          <a:off x="0" y="0"/>
          <a:ext cx="0" cy="0"/>
          <a:chOff x="0" y="0"/>
          <a:chExt cx="0" cy="0"/>
        </a:xfrm>
      </p:grpSpPr>
      <p:pic>
        <p:nvPicPr>
          <p:cNvPr id="2" name="図 1" descr="QR コード が含まれている画像&#10;&#10;自動的に生成された説明">
            <a:extLst>
              <a:ext uri="{FF2B5EF4-FFF2-40B4-BE49-F238E27FC236}">
                <a16:creationId xmlns:a16="http://schemas.microsoft.com/office/drawing/2014/main" id="{4A72ED08-66DC-A788-7891-D1E1113916B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056" y="3518833"/>
            <a:ext cx="3429000" cy="1655486"/>
          </a:xfrm>
          <a:prstGeom prst="rect">
            <a:avLst/>
          </a:prstGeom>
        </p:spPr>
      </p:pic>
      <p:pic>
        <p:nvPicPr>
          <p:cNvPr id="200" name="図 199" descr="ダイアグラム&#10;&#10;自動的に生成された説明">
            <a:extLst>
              <a:ext uri="{FF2B5EF4-FFF2-40B4-BE49-F238E27FC236}">
                <a16:creationId xmlns:a16="http://schemas.microsoft.com/office/drawing/2014/main" id="{5231116A-7E1B-41BA-CFD2-CDDA7126D0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01283" y="1558030"/>
            <a:ext cx="4216059" cy="2272222"/>
          </a:xfrm>
          <a:prstGeom prst="rect">
            <a:avLst/>
          </a:prstGeom>
        </p:spPr>
      </p:pic>
      <p:graphicFrame>
        <p:nvGraphicFramePr>
          <p:cNvPr id="201" name="表 200">
            <a:extLst>
              <a:ext uri="{FF2B5EF4-FFF2-40B4-BE49-F238E27FC236}">
                <a16:creationId xmlns:a16="http://schemas.microsoft.com/office/drawing/2014/main" id="{AE8C9271-13C6-DD6B-E8EA-C4617628A0EE}"/>
              </a:ext>
            </a:extLst>
          </p:cNvPr>
          <p:cNvGraphicFramePr>
            <a:graphicFrameLocks noGrp="1"/>
          </p:cNvGraphicFramePr>
          <p:nvPr/>
        </p:nvGraphicFramePr>
        <p:xfrm>
          <a:off x="164246" y="1203473"/>
          <a:ext cx="2044152" cy="1921885"/>
        </p:xfrm>
        <a:graphic>
          <a:graphicData uri="http://schemas.openxmlformats.org/drawingml/2006/table">
            <a:tbl>
              <a:tblPr firstRow="1" bandRow="1">
                <a:tableStyleId>{5940675A-B579-460E-94D1-54222C63F5DA}</a:tableStyleId>
              </a:tblPr>
              <a:tblGrid>
                <a:gridCol w="511038">
                  <a:extLst>
                    <a:ext uri="{9D8B030D-6E8A-4147-A177-3AD203B41FA5}">
                      <a16:colId xmlns:a16="http://schemas.microsoft.com/office/drawing/2014/main" val="1463511818"/>
                    </a:ext>
                  </a:extLst>
                </a:gridCol>
                <a:gridCol w="529472">
                  <a:extLst>
                    <a:ext uri="{9D8B030D-6E8A-4147-A177-3AD203B41FA5}">
                      <a16:colId xmlns:a16="http://schemas.microsoft.com/office/drawing/2014/main" val="744106468"/>
                    </a:ext>
                  </a:extLst>
                </a:gridCol>
                <a:gridCol w="492604">
                  <a:extLst>
                    <a:ext uri="{9D8B030D-6E8A-4147-A177-3AD203B41FA5}">
                      <a16:colId xmlns:a16="http://schemas.microsoft.com/office/drawing/2014/main" val="93938121"/>
                    </a:ext>
                  </a:extLst>
                </a:gridCol>
                <a:gridCol w="511038">
                  <a:extLst>
                    <a:ext uri="{9D8B030D-6E8A-4147-A177-3AD203B41FA5}">
                      <a16:colId xmlns:a16="http://schemas.microsoft.com/office/drawing/2014/main" val="1982321228"/>
                    </a:ext>
                  </a:extLst>
                </a:gridCol>
              </a:tblGrid>
              <a:tr h="281507">
                <a:tc>
                  <a:txBody>
                    <a:bodyPr/>
                    <a:lstStyle/>
                    <a:p>
                      <a:endParaRPr kumimoji="1" lang="ja-JP" altLang="en-US" sz="1200"/>
                    </a:p>
                  </a:txBody>
                  <a:tcPr marL="34290" marR="34290" marT="17145" marB="17145"/>
                </a:tc>
                <a:tc>
                  <a:txBody>
                    <a:bodyPr/>
                    <a:lstStyle/>
                    <a:p>
                      <a:r>
                        <a:rPr kumimoji="1" lang="en-US" altLang="ja-JP" sz="1050"/>
                        <a:t>[</a:t>
                      </a:r>
                      <a:r>
                        <a:rPr kumimoji="1" lang="ja-JP" altLang="en-US" sz="1050"/>
                        <a:t>ピクセル</a:t>
                      </a:r>
                      <a:r>
                        <a:rPr kumimoji="1" lang="en-US" altLang="ja-JP" sz="1050"/>
                        <a:t>1</a:t>
                      </a:r>
                      <a:r>
                        <a:rPr kumimoji="1" lang="ja-JP" altLang="en-US" sz="1050"/>
                        <a:t>の輝度</a:t>
                      </a:r>
                      <a:r>
                        <a:rPr kumimoji="1" lang="en-US" altLang="ja-JP" sz="1050"/>
                        <a:t>]</a:t>
                      </a:r>
                      <a:endParaRPr kumimoji="1" lang="ja-JP" altLang="en-US" sz="1050"/>
                    </a:p>
                  </a:txBody>
                  <a:tcPr marL="34290" marR="34290" marT="17145" marB="17145"/>
                </a:tc>
                <a:tc>
                  <a:txBody>
                    <a:bodyPr/>
                    <a:lstStyle/>
                    <a:p>
                      <a:r>
                        <a:rPr kumimoji="1" lang="en-US" altLang="ja-JP" sz="1050"/>
                        <a:t>[</a:t>
                      </a:r>
                      <a:r>
                        <a:rPr kumimoji="1" lang="ja-JP" altLang="en-US" sz="1050"/>
                        <a:t>ピクセル</a:t>
                      </a:r>
                      <a:r>
                        <a:rPr kumimoji="1" lang="en-US" altLang="ja-JP" sz="1050"/>
                        <a:t>2</a:t>
                      </a:r>
                      <a:r>
                        <a:rPr kumimoji="1" lang="ja-JP" altLang="en-US" sz="1050"/>
                        <a:t>の輝度</a:t>
                      </a:r>
                      <a:r>
                        <a:rPr kumimoji="1" lang="en-US" altLang="ja-JP" sz="1050"/>
                        <a:t>]</a:t>
                      </a:r>
                      <a:endParaRPr kumimoji="1" lang="ja-JP" altLang="en-US" sz="1050"/>
                    </a:p>
                  </a:txBody>
                  <a:tcPr marL="34290" marR="34290" marT="17145" marB="17145"/>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1" lang="ja-JP" altLang="en-US"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ピクセル</a:t>
                      </a:r>
                      <a:r>
                        <a:rPr kumimoji="1" lang="en-US" altLang="ja-JP"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3</a:t>
                      </a:r>
                      <a:r>
                        <a:rPr kumimoji="1" lang="ja-JP" altLang="en-US"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の輝度</a:t>
                      </a:r>
                      <a:r>
                        <a:rPr kumimoji="1" lang="en-US" altLang="ja-JP"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a:t>
                      </a:r>
                      <a:endParaRPr kumimoji="1" lang="ja-JP" altLang="en-US"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endParaRPr>
                    </a:p>
                  </a:txBody>
                  <a:tcPr marL="34290" marR="34290" marT="17145" marB="17145"/>
                </a:tc>
                <a:extLst>
                  <a:ext uri="{0D108BD9-81ED-4DB2-BD59-A6C34878D82A}">
                    <a16:rowId xmlns:a16="http://schemas.microsoft.com/office/drawing/2014/main" val="2666291832"/>
                  </a:ext>
                </a:extLst>
              </a:tr>
              <a:tr h="281507">
                <a:tc>
                  <a:txBody>
                    <a:bodyPr/>
                    <a:lstStyle/>
                    <a:p>
                      <a:r>
                        <a:rPr kumimoji="1" lang="en-US" altLang="ja-JP" sz="1400">
                          <a:solidFill>
                            <a:schemeClr val="bg1">
                              <a:lumMod val="50000"/>
                            </a:schemeClr>
                          </a:solidFill>
                        </a:rPr>
                        <a:t>1</a:t>
                      </a:r>
                      <a:r>
                        <a:rPr kumimoji="1" lang="ja-JP" altLang="en-US" sz="1100">
                          <a:solidFill>
                            <a:schemeClr val="bg1">
                              <a:lumMod val="50000"/>
                            </a:schemeClr>
                          </a:solidFill>
                        </a:rPr>
                        <a:t>枚目</a:t>
                      </a:r>
                    </a:p>
                  </a:txBody>
                  <a:tcPr marL="34290" marR="34290" marT="17145" marB="17145"/>
                </a:tc>
                <a:tc>
                  <a:txBody>
                    <a:bodyPr/>
                    <a:lstStyle/>
                    <a:p>
                      <a:r>
                        <a:rPr kumimoji="1" lang="en-US" altLang="ja-JP" sz="1200"/>
                        <a:t>114</a:t>
                      </a:r>
                      <a:endParaRPr kumimoji="1" lang="ja-JP" altLang="en-US" sz="1200"/>
                    </a:p>
                  </a:txBody>
                  <a:tcPr marL="34290" marR="34290" marT="17145" marB="17145"/>
                </a:tc>
                <a:tc>
                  <a:txBody>
                    <a:bodyPr/>
                    <a:lstStyle/>
                    <a:p>
                      <a:r>
                        <a:rPr kumimoji="1" lang="en-US" altLang="ja-JP" sz="1200"/>
                        <a:t>111</a:t>
                      </a:r>
                      <a:endParaRPr kumimoji="1" lang="ja-JP" altLang="en-US" sz="1200"/>
                    </a:p>
                  </a:txBody>
                  <a:tcPr marL="34290" marR="34290" marT="17145" marB="17145"/>
                </a:tc>
                <a:tc>
                  <a:txBody>
                    <a:bodyPr/>
                    <a:lstStyle/>
                    <a:p>
                      <a:r>
                        <a:rPr kumimoji="1" lang="en-US" altLang="ja-JP" sz="1200"/>
                        <a:t>107</a:t>
                      </a:r>
                      <a:endParaRPr kumimoji="1" lang="ja-JP" altLang="en-US" sz="1200"/>
                    </a:p>
                  </a:txBody>
                  <a:tcPr marL="34290" marR="34290" marT="17145" marB="17145"/>
                </a:tc>
                <a:extLst>
                  <a:ext uri="{0D108BD9-81ED-4DB2-BD59-A6C34878D82A}">
                    <a16:rowId xmlns:a16="http://schemas.microsoft.com/office/drawing/2014/main" val="3753484185"/>
                  </a:ext>
                </a:extLst>
              </a:tr>
              <a:tr h="28150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a:solidFill>
                            <a:schemeClr val="bg1">
                              <a:lumMod val="50000"/>
                            </a:schemeClr>
                          </a:solidFill>
                        </a:rPr>
                        <a:t>2</a:t>
                      </a:r>
                      <a:r>
                        <a:rPr kumimoji="1" lang="ja-JP" altLang="en-US" sz="1100">
                          <a:solidFill>
                            <a:schemeClr val="bg1">
                              <a:lumMod val="50000"/>
                            </a:schemeClr>
                          </a:solidFill>
                        </a:rPr>
                        <a:t>枚目</a:t>
                      </a:r>
                    </a:p>
                  </a:txBody>
                  <a:tcPr marL="34290" marR="34290" marT="17145" marB="17145"/>
                </a:tc>
                <a:tc>
                  <a:txBody>
                    <a:bodyPr/>
                    <a:lstStyle/>
                    <a:p>
                      <a:r>
                        <a:rPr kumimoji="1" lang="en-US" altLang="ja-JP" sz="1200"/>
                        <a:t>224</a:t>
                      </a:r>
                      <a:endParaRPr kumimoji="1" lang="ja-JP" altLang="en-US" sz="1200"/>
                    </a:p>
                  </a:txBody>
                  <a:tcPr marL="34290" marR="34290" marT="17145" marB="17145"/>
                </a:tc>
                <a:tc>
                  <a:txBody>
                    <a:bodyPr/>
                    <a:lstStyle/>
                    <a:p>
                      <a:r>
                        <a:rPr kumimoji="1" lang="en-US" altLang="ja-JP" sz="1200"/>
                        <a:t>169</a:t>
                      </a:r>
                      <a:endParaRPr kumimoji="1" lang="ja-JP" altLang="en-US" sz="1200"/>
                    </a:p>
                  </a:txBody>
                  <a:tcPr marL="34290" marR="34290" marT="17145" marB="17145"/>
                </a:tc>
                <a:tc>
                  <a:txBody>
                    <a:bodyPr/>
                    <a:lstStyle/>
                    <a:p>
                      <a:r>
                        <a:rPr kumimoji="1" lang="en-US" altLang="ja-JP" sz="1200"/>
                        <a:t>48</a:t>
                      </a:r>
                      <a:endParaRPr kumimoji="1" lang="ja-JP" altLang="en-US" sz="1200"/>
                    </a:p>
                  </a:txBody>
                  <a:tcPr marL="34290" marR="34290" marT="17145" marB="17145"/>
                </a:tc>
                <a:extLst>
                  <a:ext uri="{0D108BD9-81ED-4DB2-BD59-A6C34878D82A}">
                    <a16:rowId xmlns:a16="http://schemas.microsoft.com/office/drawing/2014/main" val="4225659163"/>
                  </a:ext>
                </a:extLst>
              </a:tr>
              <a:tr h="281507">
                <a:tc>
                  <a:txBody>
                    <a:bodyPr/>
                    <a:lstStyle/>
                    <a:p>
                      <a:r>
                        <a:rPr kumimoji="1" lang="en-US" altLang="ja-JP" sz="1400">
                          <a:solidFill>
                            <a:schemeClr val="bg1">
                              <a:lumMod val="50000"/>
                            </a:schemeClr>
                          </a:solidFill>
                        </a:rPr>
                        <a:t>3</a:t>
                      </a:r>
                      <a:r>
                        <a:rPr kumimoji="1" lang="ja-JP" altLang="en-US" sz="1100">
                          <a:solidFill>
                            <a:schemeClr val="bg1">
                              <a:lumMod val="50000"/>
                            </a:schemeClr>
                          </a:solidFill>
                        </a:rPr>
                        <a:t>枚目</a:t>
                      </a:r>
                    </a:p>
                  </a:txBody>
                  <a:tcPr marL="34290" marR="34290" marT="17145" marB="17145"/>
                </a:tc>
                <a:tc>
                  <a:txBody>
                    <a:bodyPr/>
                    <a:lstStyle/>
                    <a:p>
                      <a:r>
                        <a:rPr kumimoji="1" lang="en-US" altLang="ja-JP" sz="1200"/>
                        <a:t>107</a:t>
                      </a:r>
                      <a:endParaRPr kumimoji="1" lang="ja-JP" altLang="en-US" sz="1200"/>
                    </a:p>
                  </a:txBody>
                  <a:tcPr marL="34290" marR="34290" marT="17145" marB="17145"/>
                </a:tc>
                <a:tc>
                  <a:txBody>
                    <a:bodyPr/>
                    <a:lstStyle/>
                    <a:p>
                      <a:r>
                        <a:rPr kumimoji="1" lang="en-US" altLang="ja-JP" sz="1200"/>
                        <a:t>103</a:t>
                      </a:r>
                      <a:endParaRPr kumimoji="1" lang="ja-JP" altLang="en-US" sz="1200"/>
                    </a:p>
                  </a:txBody>
                  <a:tcPr marL="34290" marR="34290" marT="17145" marB="17145"/>
                </a:tc>
                <a:tc>
                  <a:txBody>
                    <a:bodyPr/>
                    <a:lstStyle/>
                    <a:p>
                      <a:r>
                        <a:rPr kumimoji="1" lang="en-US" altLang="ja-JP" sz="1200"/>
                        <a:t>107</a:t>
                      </a:r>
                      <a:endParaRPr kumimoji="1" lang="ja-JP" altLang="en-US" sz="1200"/>
                    </a:p>
                  </a:txBody>
                  <a:tcPr marL="34290" marR="34290" marT="17145" marB="17145"/>
                </a:tc>
                <a:extLst>
                  <a:ext uri="{0D108BD9-81ED-4DB2-BD59-A6C34878D82A}">
                    <a16:rowId xmlns:a16="http://schemas.microsoft.com/office/drawing/2014/main" val="2507447504"/>
                  </a:ext>
                </a:extLst>
              </a:tr>
              <a:tr h="281507">
                <a:tc>
                  <a:txBody>
                    <a:bodyPr/>
                    <a:lstStyle/>
                    <a:p>
                      <a:r>
                        <a:rPr kumimoji="1" lang="en-US" altLang="ja-JP" sz="1400">
                          <a:solidFill>
                            <a:schemeClr val="bg1">
                              <a:lumMod val="50000"/>
                            </a:schemeClr>
                          </a:solidFill>
                        </a:rPr>
                        <a:t>4</a:t>
                      </a:r>
                      <a:r>
                        <a:rPr kumimoji="1" lang="ja-JP" altLang="en-US" sz="1100">
                          <a:solidFill>
                            <a:schemeClr val="bg1">
                              <a:lumMod val="50000"/>
                            </a:schemeClr>
                          </a:solidFill>
                        </a:rPr>
                        <a:t>枚目</a:t>
                      </a:r>
                    </a:p>
                  </a:txBody>
                  <a:tcPr marL="34290" marR="34290" marT="17145" marB="17145"/>
                </a:tc>
                <a:tc>
                  <a:txBody>
                    <a:bodyPr/>
                    <a:lstStyle/>
                    <a:p>
                      <a:r>
                        <a:rPr kumimoji="1" lang="en-US" altLang="ja-JP" sz="1200"/>
                        <a:t>112</a:t>
                      </a:r>
                      <a:endParaRPr kumimoji="1" lang="ja-JP" altLang="en-US" sz="1200"/>
                    </a:p>
                  </a:txBody>
                  <a:tcPr marL="34290" marR="34290" marT="17145" marB="17145"/>
                </a:tc>
                <a:tc>
                  <a:txBody>
                    <a:bodyPr/>
                    <a:lstStyle/>
                    <a:p>
                      <a:r>
                        <a:rPr kumimoji="1" lang="en-US" altLang="ja-JP" sz="1200"/>
                        <a:t>157</a:t>
                      </a:r>
                      <a:endParaRPr kumimoji="1" lang="ja-JP" altLang="en-US" sz="1200"/>
                    </a:p>
                  </a:txBody>
                  <a:tcPr marL="34290" marR="34290" marT="17145" marB="17145"/>
                </a:tc>
                <a:tc>
                  <a:txBody>
                    <a:bodyPr/>
                    <a:lstStyle/>
                    <a:p>
                      <a:r>
                        <a:rPr kumimoji="1" lang="en-US" altLang="ja-JP" sz="1200"/>
                        <a:t>94</a:t>
                      </a:r>
                      <a:endParaRPr kumimoji="1" lang="ja-JP" altLang="en-US" sz="1200"/>
                    </a:p>
                  </a:txBody>
                  <a:tcPr marL="34290" marR="34290" marT="17145" marB="17145"/>
                </a:tc>
                <a:extLst>
                  <a:ext uri="{0D108BD9-81ED-4DB2-BD59-A6C34878D82A}">
                    <a16:rowId xmlns:a16="http://schemas.microsoft.com/office/drawing/2014/main" val="381394590"/>
                  </a:ext>
                </a:extLst>
              </a:tr>
              <a:tr h="281507">
                <a:tc>
                  <a:txBody>
                    <a:bodyPr/>
                    <a:lstStyle/>
                    <a:p>
                      <a:r>
                        <a:rPr kumimoji="1" lang="en-US" altLang="ja-JP" sz="1400">
                          <a:solidFill>
                            <a:schemeClr val="bg1">
                              <a:lumMod val="50000"/>
                            </a:schemeClr>
                          </a:solidFill>
                        </a:rPr>
                        <a:t>5</a:t>
                      </a:r>
                      <a:r>
                        <a:rPr kumimoji="1" lang="ja-JP" altLang="en-US" sz="1100">
                          <a:solidFill>
                            <a:schemeClr val="bg1">
                              <a:lumMod val="50000"/>
                            </a:schemeClr>
                          </a:solidFill>
                        </a:rPr>
                        <a:t>枚目</a:t>
                      </a:r>
                    </a:p>
                  </a:txBody>
                  <a:tcPr marL="34290" marR="34290" marT="17145" marB="17145"/>
                </a:tc>
                <a:tc>
                  <a:txBody>
                    <a:bodyPr/>
                    <a:lstStyle/>
                    <a:p>
                      <a:r>
                        <a:rPr kumimoji="1" lang="ja-JP" altLang="en-US" sz="1200"/>
                        <a:t>・・・</a:t>
                      </a:r>
                    </a:p>
                  </a:txBody>
                  <a:tcPr marL="34290" marR="34290" marT="17145" marB="17145"/>
                </a:tc>
                <a:tc>
                  <a:txBody>
                    <a:bodyPr/>
                    <a:lstStyle/>
                    <a:p>
                      <a:r>
                        <a:rPr kumimoji="1" lang="ja-JP" altLang="en-US" sz="1200"/>
                        <a:t>・・・</a:t>
                      </a:r>
                    </a:p>
                  </a:txBody>
                  <a:tcPr marL="34290" marR="34290" marT="17145" marB="17145"/>
                </a:tc>
                <a:tc>
                  <a:txBody>
                    <a:bodyPr/>
                    <a:lstStyle/>
                    <a:p>
                      <a:r>
                        <a:rPr kumimoji="1" lang="ja-JP" altLang="en-US" sz="1200"/>
                        <a:t>・・・</a:t>
                      </a:r>
                    </a:p>
                  </a:txBody>
                  <a:tcPr marL="34290" marR="34290" marT="17145" marB="17145"/>
                </a:tc>
                <a:extLst>
                  <a:ext uri="{0D108BD9-81ED-4DB2-BD59-A6C34878D82A}">
                    <a16:rowId xmlns:a16="http://schemas.microsoft.com/office/drawing/2014/main" val="1880420574"/>
                  </a:ext>
                </a:extLst>
              </a:tr>
            </a:tbl>
          </a:graphicData>
        </a:graphic>
      </p:graphicFrame>
      <p:graphicFrame>
        <p:nvGraphicFramePr>
          <p:cNvPr id="202" name="表 201">
            <a:extLst>
              <a:ext uri="{FF2B5EF4-FFF2-40B4-BE49-F238E27FC236}">
                <a16:creationId xmlns:a16="http://schemas.microsoft.com/office/drawing/2014/main" id="{38CE5E7E-4466-D33D-C6DA-5D5DAFF4676C}"/>
              </a:ext>
            </a:extLst>
          </p:cNvPr>
          <p:cNvGraphicFramePr>
            <a:graphicFrameLocks noGrp="1"/>
          </p:cNvGraphicFramePr>
          <p:nvPr/>
        </p:nvGraphicFramePr>
        <p:xfrm>
          <a:off x="7704666" y="1991967"/>
          <a:ext cx="838200" cy="1689042"/>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1463511818"/>
                    </a:ext>
                  </a:extLst>
                </a:gridCol>
                <a:gridCol w="533400">
                  <a:extLst>
                    <a:ext uri="{9D8B030D-6E8A-4147-A177-3AD203B41FA5}">
                      <a16:colId xmlns:a16="http://schemas.microsoft.com/office/drawing/2014/main" val="4271077898"/>
                    </a:ext>
                  </a:extLst>
                </a:gridCol>
              </a:tblGrid>
              <a:tr h="281507">
                <a:tc>
                  <a:txBody>
                    <a:bodyPr/>
                    <a:lstStyle/>
                    <a:p>
                      <a:endParaRPr kumimoji="1" lang="ja-JP" altLang="en-US" sz="1400"/>
                    </a:p>
                  </a:txBody>
                  <a:tcPr marL="34290" marR="34290" marT="17145" marB="17145"/>
                </a:tc>
                <a:tc>
                  <a:txBody>
                    <a:bodyPr/>
                    <a:lstStyle/>
                    <a:p>
                      <a:r>
                        <a:rPr kumimoji="1" lang="ja-JP" altLang="en-US" sz="1400"/>
                        <a:t>予測</a:t>
                      </a:r>
                    </a:p>
                  </a:txBody>
                  <a:tcPr marL="34290" marR="34290" marT="17145" marB="17145"/>
                </a:tc>
                <a:extLst>
                  <a:ext uri="{0D108BD9-81ED-4DB2-BD59-A6C34878D82A}">
                    <a16:rowId xmlns:a16="http://schemas.microsoft.com/office/drawing/2014/main" val="2666291832"/>
                  </a:ext>
                </a:extLst>
              </a:tr>
              <a:tr h="281507">
                <a:tc>
                  <a:txBody>
                    <a:bodyPr/>
                    <a:lstStyle/>
                    <a:p>
                      <a:r>
                        <a:rPr kumimoji="1" lang="en-US" altLang="ja-JP" sz="1400">
                          <a:solidFill>
                            <a:schemeClr val="bg1">
                              <a:lumMod val="50000"/>
                            </a:schemeClr>
                          </a:solidFill>
                        </a:rPr>
                        <a:t>1</a:t>
                      </a:r>
                      <a:endParaRPr kumimoji="1" lang="ja-JP" altLang="en-US" sz="1400">
                        <a:solidFill>
                          <a:schemeClr val="bg1">
                            <a:lumMod val="50000"/>
                          </a:schemeClr>
                        </a:solidFill>
                      </a:endParaRPr>
                    </a:p>
                  </a:txBody>
                  <a:tcPr marL="34290" marR="34290" marT="17145" marB="17145"/>
                </a:tc>
                <a:tc>
                  <a:txBody>
                    <a:bodyPr/>
                    <a:lstStyle/>
                    <a:p>
                      <a:r>
                        <a:rPr kumimoji="1" lang="en-US" altLang="ja-JP" sz="1400"/>
                        <a:t>0.6</a:t>
                      </a:r>
                      <a:endParaRPr kumimoji="1" lang="ja-JP" altLang="en-US" sz="1400"/>
                    </a:p>
                  </a:txBody>
                  <a:tcPr marL="34290" marR="34290" marT="17145" marB="17145"/>
                </a:tc>
                <a:extLst>
                  <a:ext uri="{0D108BD9-81ED-4DB2-BD59-A6C34878D82A}">
                    <a16:rowId xmlns:a16="http://schemas.microsoft.com/office/drawing/2014/main" val="3753484185"/>
                  </a:ext>
                </a:extLst>
              </a:tr>
              <a:tr h="281507">
                <a:tc>
                  <a:txBody>
                    <a:bodyPr/>
                    <a:lstStyle/>
                    <a:p>
                      <a:r>
                        <a:rPr kumimoji="1" lang="en-US" altLang="ja-JP" sz="1400">
                          <a:solidFill>
                            <a:schemeClr val="bg1">
                              <a:lumMod val="50000"/>
                            </a:schemeClr>
                          </a:solidFill>
                        </a:rPr>
                        <a:t>2</a:t>
                      </a:r>
                      <a:endParaRPr kumimoji="1" lang="ja-JP" altLang="en-US" sz="1400">
                        <a:solidFill>
                          <a:schemeClr val="bg1">
                            <a:lumMod val="50000"/>
                          </a:schemeClr>
                        </a:solidFill>
                      </a:endParaRPr>
                    </a:p>
                  </a:txBody>
                  <a:tcPr marL="34290" marR="34290" marT="17145" marB="17145"/>
                </a:tc>
                <a:tc>
                  <a:txBody>
                    <a:bodyPr/>
                    <a:lstStyle/>
                    <a:p>
                      <a:r>
                        <a:rPr kumimoji="1" lang="en-US" altLang="ja-JP" sz="1400"/>
                        <a:t>0.3</a:t>
                      </a:r>
                      <a:endParaRPr kumimoji="1" lang="ja-JP" altLang="en-US" sz="1400"/>
                    </a:p>
                  </a:txBody>
                  <a:tcPr marL="34290" marR="34290" marT="17145" marB="17145"/>
                </a:tc>
                <a:extLst>
                  <a:ext uri="{0D108BD9-81ED-4DB2-BD59-A6C34878D82A}">
                    <a16:rowId xmlns:a16="http://schemas.microsoft.com/office/drawing/2014/main" val="4225659163"/>
                  </a:ext>
                </a:extLst>
              </a:tr>
              <a:tr h="281507">
                <a:tc>
                  <a:txBody>
                    <a:bodyPr/>
                    <a:lstStyle/>
                    <a:p>
                      <a:r>
                        <a:rPr kumimoji="1" lang="en-US" altLang="ja-JP" sz="1400">
                          <a:solidFill>
                            <a:schemeClr val="bg1">
                              <a:lumMod val="50000"/>
                            </a:schemeClr>
                          </a:solidFill>
                        </a:rPr>
                        <a:t>3</a:t>
                      </a:r>
                      <a:endParaRPr kumimoji="1" lang="ja-JP" altLang="en-US" sz="1400">
                        <a:solidFill>
                          <a:schemeClr val="bg1">
                            <a:lumMod val="50000"/>
                          </a:schemeClr>
                        </a:solidFill>
                      </a:endParaRPr>
                    </a:p>
                  </a:txBody>
                  <a:tcPr marL="34290" marR="34290" marT="17145" marB="17145"/>
                </a:tc>
                <a:tc>
                  <a:txBody>
                    <a:bodyPr/>
                    <a:lstStyle/>
                    <a:p>
                      <a:r>
                        <a:rPr kumimoji="1" lang="en-US" altLang="ja-JP" sz="1400"/>
                        <a:t>0.4</a:t>
                      </a:r>
                      <a:endParaRPr kumimoji="1" lang="ja-JP" altLang="en-US" sz="1400"/>
                    </a:p>
                  </a:txBody>
                  <a:tcPr marL="34290" marR="34290" marT="17145" marB="17145"/>
                </a:tc>
                <a:extLst>
                  <a:ext uri="{0D108BD9-81ED-4DB2-BD59-A6C34878D82A}">
                    <a16:rowId xmlns:a16="http://schemas.microsoft.com/office/drawing/2014/main" val="2507447504"/>
                  </a:ext>
                </a:extLst>
              </a:tr>
              <a:tr h="281507">
                <a:tc>
                  <a:txBody>
                    <a:bodyPr/>
                    <a:lstStyle/>
                    <a:p>
                      <a:r>
                        <a:rPr kumimoji="1" lang="en-US" altLang="ja-JP" sz="1400">
                          <a:solidFill>
                            <a:schemeClr val="bg1">
                              <a:lumMod val="50000"/>
                            </a:schemeClr>
                          </a:solidFill>
                        </a:rPr>
                        <a:t>4</a:t>
                      </a:r>
                      <a:endParaRPr kumimoji="1" lang="ja-JP" altLang="en-US" sz="1400">
                        <a:solidFill>
                          <a:schemeClr val="bg1">
                            <a:lumMod val="50000"/>
                          </a:schemeClr>
                        </a:solidFill>
                      </a:endParaRPr>
                    </a:p>
                  </a:txBody>
                  <a:tcPr marL="34290" marR="34290" marT="17145" marB="17145"/>
                </a:tc>
                <a:tc>
                  <a:txBody>
                    <a:bodyPr/>
                    <a:lstStyle/>
                    <a:p>
                      <a:r>
                        <a:rPr kumimoji="1" lang="en-US" altLang="ja-JP" sz="1400"/>
                        <a:t>0.9</a:t>
                      </a:r>
                      <a:endParaRPr kumimoji="1" lang="ja-JP" altLang="en-US" sz="1400"/>
                    </a:p>
                  </a:txBody>
                  <a:tcPr marL="34290" marR="34290" marT="17145" marB="17145"/>
                </a:tc>
                <a:extLst>
                  <a:ext uri="{0D108BD9-81ED-4DB2-BD59-A6C34878D82A}">
                    <a16:rowId xmlns:a16="http://schemas.microsoft.com/office/drawing/2014/main" val="381394590"/>
                  </a:ext>
                </a:extLst>
              </a:tr>
              <a:tr h="281507">
                <a:tc>
                  <a:txBody>
                    <a:bodyPr/>
                    <a:lstStyle/>
                    <a:p>
                      <a:r>
                        <a:rPr kumimoji="1" lang="en-US" altLang="ja-JP" sz="1400">
                          <a:solidFill>
                            <a:schemeClr val="bg1">
                              <a:lumMod val="50000"/>
                            </a:schemeClr>
                          </a:solidFill>
                        </a:rPr>
                        <a:t>5</a:t>
                      </a:r>
                      <a:endParaRPr kumimoji="1" lang="ja-JP" altLang="en-US" sz="1400">
                        <a:solidFill>
                          <a:schemeClr val="bg1">
                            <a:lumMod val="50000"/>
                          </a:schemeClr>
                        </a:solidFill>
                      </a:endParaRPr>
                    </a:p>
                  </a:txBody>
                  <a:tcPr marL="34290" marR="34290" marT="17145" marB="17145"/>
                </a:tc>
                <a:tc>
                  <a:txBody>
                    <a:bodyPr/>
                    <a:lstStyle/>
                    <a:p>
                      <a:r>
                        <a:rPr kumimoji="1" lang="en-US" altLang="ja-JP" sz="1400"/>
                        <a:t>0.6</a:t>
                      </a:r>
                      <a:endParaRPr kumimoji="1" lang="ja-JP" altLang="en-US" sz="1400"/>
                    </a:p>
                  </a:txBody>
                  <a:tcPr marL="34290" marR="34290" marT="17145" marB="17145"/>
                </a:tc>
                <a:extLst>
                  <a:ext uri="{0D108BD9-81ED-4DB2-BD59-A6C34878D82A}">
                    <a16:rowId xmlns:a16="http://schemas.microsoft.com/office/drawing/2014/main" val="1880420574"/>
                  </a:ext>
                </a:extLst>
              </a:tr>
            </a:tbl>
          </a:graphicData>
        </a:graphic>
      </p:graphicFrame>
      <p:sp>
        <p:nvSpPr>
          <p:cNvPr id="4" name="フリーフォーム 3">
            <a:extLst>
              <a:ext uri="{FF2B5EF4-FFF2-40B4-BE49-F238E27FC236}">
                <a16:creationId xmlns:a16="http://schemas.microsoft.com/office/drawing/2014/main" id="{F790698B-36A1-7D2D-D12A-7A7470101F2F}"/>
              </a:ext>
            </a:extLst>
          </p:cNvPr>
          <p:cNvSpPr/>
          <p:nvPr/>
        </p:nvSpPr>
        <p:spPr>
          <a:xfrm>
            <a:off x="1964363" y="981717"/>
            <a:ext cx="1352827" cy="2554048"/>
          </a:xfrm>
          <a:custGeom>
            <a:avLst/>
            <a:gdLst>
              <a:gd name="connsiteX0" fmla="*/ 0 w 3532909"/>
              <a:gd name="connsiteY0" fmla="*/ 392721 h 6448172"/>
              <a:gd name="connsiteX1" fmla="*/ 1101436 w 3532909"/>
              <a:gd name="connsiteY1" fmla="*/ 18648 h 6448172"/>
              <a:gd name="connsiteX2" fmla="*/ 1558636 w 3532909"/>
              <a:gd name="connsiteY2" fmla="*/ 912266 h 6448172"/>
              <a:gd name="connsiteX3" fmla="*/ 1620982 w 3532909"/>
              <a:gd name="connsiteY3" fmla="*/ 2678721 h 6448172"/>
              <a:gd name="connsiteX4" fmla="*/ 1600200 w 3532909"/>
              <a:gd name="connsiteY4" fmla="*/ 4029539 h 6448172"/>
              <a:gd name="connsiteX5" fmla="*/ 1641764 w 3532909"/>
              <a:gd name="connsiteY5" fmla="*/ 5484266 h 6448172"/>
              <a:gd name="connsiteX6" fmla="*/ 2473036 w 3532909"/>
              <a:gd name="connsiteY6" fmla="*/ 6357103 h 6448172"/>
              <a:gd name="connsiteX7" fmla="*/ 3532909 w 3532909"/>
              <a:gd name="connsiteY7" fmla="*/ 6377885 h 644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909" h="6448172">
                <a:moveTo>
                  <a:pt x="0" y="392721"/>
                </a:moveTo>
                <a:cubicBezTo>
                  <a:pt x="420831" y="162389"/>
                  <a:pt x="841663" y="-67943"/>
                  <a:pt x="1101436" y="18648"/>
                </a:cubicBezTo>
                <a:cubicBezTo>
                  <a:pt x="1361209" y="105239"/>
                  <a:pt x="1472045" y="468921"/>
                  <a:pt x="1558636" y="912266"/>
                </a:cubicBezTo>
                <a:cubicBezTo>
                  <a:pt x="1645227" y="1355611"/>
                  <a:pt x="1614055" y="2159176"/>
                  <a:pt x="1620982" y="2678721"/>
                </a:cubicBezTo>
                <a:cubicBezTo>
                  <a:pt x="1627909" y="3198266"/>
                  <a:pt x="1596736" y="3561948"/>
                  <a:pt x="1600200" y="4029539"/>
                </a:cubicBezTo>
                <a:cubicBezTo>
                  <a:pt x="1603664" y="4497130"/>
                  <a:pt x="1496291" y="5096339"/>
                  <a:pt x="1641764" y="5484266"/>
                </a:cubicBezTo>
                <a:cubicBezTo>
                  <a:pt x="1787237" y="5872193"/>
                  <a:pt x="2157845" y="6208167"/>
                  <a:pt x="2473036" y="6357103"/>
                </a:cubicBezTo>
                <a:cubicBezTo>
                  <a:pt x="2788227" y="6506039"/>
                  <a:pt x="3160568" y="6441962"/>
                  <a:pt x="3532909" y="6377885"/>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5" name="フリーフォーム 4">
            <a:extLst>
              <a:ext uri="{FF2B5EF4-FFF2-40B4-BE49-F238E27FC236}">
                <a16:creationId xmlns:a16="http://schemas.microsoft.com/office/drawing/2014/main" id="{8D23E257-158A-EDF1-4C0D-70630BDD8237}"/>
              </a:ext>
            </a:extLst>
          </p:cNvPr>
          <p:cNvSpPr/>
          <p:nvPr/>
        </p:nvSpPr>
        <p:spPr>
          <a:xfrm>
            <a:off x="1331768" y="858753"/>
            <a:ext cx="2097232" cy="1977735"/>
          </a:xfrm>
          <a:custGeom>
            <a:avLst/>
            <a:gdLst>
              <a:gd name="connsiteX0" fmla="*/ 0 w 4073237"/>
              <a:gd name="connsiteY0" fmla="*/ 794881 h 5159063"/>
              <a:gd name="connsiteX1" fmla="*/ 1080655 w 4073237"/>
              <a:gd name="connsiteY1" fmla="*/ 25954 h 5159063"/>
              <a:gd name="connsiteX2" fmla="*/ 2348346 w 4073237"/>
              <a:gd name="connsiteY2" fmla="*/ 275335 h 5159063"/>
              <a:gd name="connsiteX3" fmla="*/ 2784764 w 4073237"/>
              <a:gd name="connsiteY3" fmla="*/ 1189735 h 5159063"/>
              <a:gd name="connsiteX4" fmla="*/ 2847109 w 4073237"/>
              <a:gd name="connsiteY4" fmla="*/ 2852281 h 5159063"/>
              <a:gd name="connsiteX5" fmla="*/ 2867891 w 4073237"/>
              <a:gd name="connsiteY5" fmla="*/ 3808245 h 5159063"/>
              <a:gd name="connsiteX6" fmla="*/ 3138055 w 4073237"/>
              <a:gd name="connsiteY6" fmla="*/ 4743426 h 5159063"/>
              <a:gd name="connsiteX7" fmla="*/ 4073237 w 4073237"/>
              <a:gd name="connsiteY7" fmla="*/ 5159063 h 515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37" h="5159063">
                <a:moveTo>
                  <a:pt x="0" y="794881"/>
                </a:moveTo>
                <a:cubicBezTo>
                  <a:pt x="344632" y="453713"/>
                  <a:pt x="689264" y="112545"/>
                  <a:pt x="1080655" y="25954"/>
                </a:cubicBezTo>
                <a:cubicBezTo>
                  <a:pt x="1472046" y="-60637"/>
                  <a:pt x="2064328" y="81372"/>
                  <a:pt x="2348346" y="275335"/>
                </a:cubicBezTo>
                <a:cubicBezTo>
                  <a:pt x="2632364" y="469298"/>
                  <a:pt x="2701637" y="760244"/>
                  <a:pt x="2784764" y="1189735"/>
                </a:cubicBezTo>
                <a:cubicBezTo>
                  <a:pt x="2867891" y="1619226"/>
                  <a:pt x="2833254" y="2415863"/>
                  <a:pt x="2847109" y="2852281"/>
                </a:cubicBezTo>
                <a:cubicBezTo>
                  <a:pt x="2860964" y="3288699"/>
                  <a:pt x="2819400" y="3493054"/>
                  <a:pt x="2867891" y="3808245"/>
                </a:cubicBezTo>
                <a:cubicBezTo>
                  <a:pt x="2916382" y="4123436"/>
                  <a:pt x="2937164" y="4518290"/>
                  <a:pt x="3138055" y="4743426"/>
                </a:cubicBezTo>
                <a:cubicBezTo>
                  <a:pt x="3338946" y="4968562"/>
                  <a:pt x="3706091" y="5063812"/>
                  <a:pt x="4073237" y="5159063"/>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9" name="テキスト ボックス 8">
            <a:extLst>
              <a:ext uri="{FF2B5EF4-FFF2-40B4-BE49-F238E27FC236}">
                <a16:creationId xmlns:a16="http://schemas.microsoft.com/office/drawing/2014/main" id="{889451FD-46A1-5B25-79C0-467EFC5A70E5}"/>
              </a:ext>
            </a:extLst>
          </p:cNvPr>
          <p:cNvSpPr txBox="1"/>
          <p:nvPr/>
        </p:nvSpPr>
        <p:spPr>
          <a:xfrm>
            <a:off x="6199492" y="2694141"/>
            <a:ext cx="451265" cy="142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ja-JP" sz="675"/>
              <a:t>0.6</a:t>
            </a:r>
            <a:endParaRPr lang="ja-JP" altLang="en-US" sz="1125">
              <a:solidFill>
                <a:srgbClr val="000000"/>
              </a:solidFill>
              <a:latin typeface="ヒラギノ角ゴ ProN W6"/>
              <a:ea typeface="ヒラギノ角ゴ ProN W6"/>
              <a:cs typeface="ヒラギノ角ゴ ProN W6"/>
              <a:sym typeface="ヒラギノ角ゴ ProN W6"/>
            </a:endParaRPr>
          </a:p>
        </p:txBody>
      </p:sp>
      <p:sp>
        <p:nvSpPr>
          <p:cNvPr id="10" name="フリーフォーム 9">
            <a:extLst>
              <a:ext uri="{FF2B5EF4-FFF2-40B4-BE49-F238E27FC236}">
                <a16:creationId xmlns:a16="http://schemas.microsoft.com/office/drawing/2014/main" id="{67835979-3D4C-F684-039F-BB27B0E26F2A}"/>
              </a:ext>
            </a:extLst>
          </p:cNvPr>
          <p:cNvSpPr/>
          <p:nvPr/>
        </p:nvSpPr>
        <p:spPr>
          <a:xfrm>
            <a:off x="762000" y="700647"/>
            <a:ext cx="2667000" cy="1337703"/>
          </a:xfrm>
          <a:custGeom>
            <a:avLst/>
            <a:gdLst>
              <a:gd name="connsiteX0" fmla="*/ 0 w 5174673"/>
              <a:gd name="connsiteY0" fmla="*/ 1173291 h 3958054"/>
              <a:gd name="connsiteX1" fmla="*/ 935182 w 5174673"/>
              <a:gd name="connsiteY1" fmla="*/ 300454 h 3958054"/>
              <a:gd name="connsiteX2" fmla="*/ 2078182 w 5174673"/>
              <a:gd name="connsiteY2" fmla="*/ 30291 h 3958054"/>
              <a:gd name="connsiteX3" fmla="*/ 3262745 w 5174673"/>
              <a:gd name="connsiteY3" fmla="*/ 71854 h 3958054"/>
              <a:gd name="connsiteX4" fmla="*/ 3865418 w 5174673"/>
              <a:gd name="connsiteY4" fmla="*/ 612182 h 3958054"/>
              <a:gd name="connsiteX5" fmla="*/ 4073236 w 5174673"/>
              <a:gd name="connsiteY5" fmla="*/ 1734400 h 3958054"/>
              <a:gd name="connsiteX6" fmla="*/ 4073236 w 5174673"/>
              <a:gd name="connsiteY6" fmla="*/ 3002091 h 3958054"/>
              <a:gd name="connsiteX7" fmla="*/ 4218709 w 5174673"/>
              <a:gd name="connsiteY7" fmla="*/ 3708672 h 3958054"/>
              <a:gd name="connsiteX8" fmla="*/ 5174673 w 5174673"/>
              <a:gd name="connsiteY8" fmla="*/ 3958054 h 39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4673" h="3958054">
                <a:moveTo>
                  <a:pt x="0" y="1173291"/>
                </a:moveTo>
                <a:cubicBezTo>
                  <a:pt x="294409" y="832122"/>
                  <a:pt x="588818" y="490954"/>
                  <a:pt x="935182" y="300454"/>
                </a:cubicBezTo>
                <a:cubicBezTo>
                  <a:pt x="1281546" y="109954"/>
                  <a:pt x="1690255" y="68391"/>
                  <a:pt x="2078182" y="30291"/>
                </a:cubicBezTo>
                <a:cubicBezTo>
                  <a:pt x="2466109" y="-7809"/>
                  <a:pt x="2964872" y="-25128"/>
                  <a:pt x="3262745" y="71854"/>
                </a:cubicBezTo>
                <a:cubicBezTo>
                  <a:pt x="3560618" y="168836"/>
                  <a:pt x="3730336" y="335091"/>
                  <a:pt x="3865418" y="612182"/>
                </a:cubicBezTo>
                <a:cubicBezTo>
                  <a:pt x="4000500" y="889273"/>
                  <a:pt x="4038600" y="1336082"/>
                  <a:pt x="4073236" y="1734400"/>
                </a:cubicBezTo>
                <a:cubicBezTo>
                  <a:pt x="4107872" y="2132718"/>
                  <a:pt x="4048991" y="2673046"/>
                  <a:pt x="4073236" y="3002091"/>
                </a:cubicBezTo>
                <a:cubicBezTo>
                  <a:pt x="4097482" y="3331136"/>
                  <a:pt x="4035136" y="3549345"/>
                  <a:pt x="4218709" y="3708672"/>
                </a:cubicBezTo>
                <a:cubicBezTo>
                  <a:pt x="4402282" y="3867999"/>
                  <a:pt x="4788477" y="3913026"/>
                  <a:pt x="5174673" y="3958054"/>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3" name="正方形/長方形 2">
            <a:extLst>
              <a:ext uri="{FF2B5EF4-FFF2-40B4-BE49-F238E27FC236}">
                <a16:creationId xmlns:a16="http://schemas.microsoft.com/office/drawing/2014/main" id="{4DF34367-A856-0C74-F3C5-FE006C917F61}"/>
              </a:ext>
            </a:extLst>
          </p:cNvPr>
          <p:cNvSpPr/>
          <p:nvPr/>
        </p:nvSpPr>
        <p:spPr>
          <a:xfrm>
            <a:off x="228600" y="3681009"/>
            <a:ext cx="152400" cy="1492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71BAED4-8672-6B61-F7AB-61280A0EA028}"/>
              </a:ext>
            </a:extLst>
          </p:cNvPr>
          <p:cNvSpPr/>
          <p:nvPr/>
        </p:nvSpPr>
        <p:spPr>
          <a:xfrm>
            <a:off x="1888162" y="3681009"/>
            <a:ext cx="207337" cy="14924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C73055DC-3374-D95A-295B-DFD07C1ADDFA}"/>
              </a:ext>
            </a:extLst>
          </p:cNvPr>
          <p:cNvCxnSpPr>
            <a:cxnSpLocks/>
          </p:cNvCxnSpPr>
          <p:nvPr/>
        </p:nvCxnSpPr>
        <p:spPr>
          <a:xfrm>
            <a:off x="461391" y="3755630"/>
            <a:ext cx="1391162" cy="0"/>
          </a:xfrm>
          <a:prstGeom prst="straightConnector1">
            <a:avLst/>
          </a:prstGeom>
          <a:ln>
            <a:solidFill>
              <a:srgbClr val="F2CC2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C36875-2711-C6B1-9821-89FA705BBEF2}"/>
              </a:ext>
            </a:extLst>
          </p:cNvPr>
          <p:cNvCxnSpPr>
            <a:cxnSpLocks/>
            <a:stCxn id="11" idx="0"/>
          </p:cNvCxnSpPr>
          <p:nvPr/>
        </p:nvCxnSpPr>
        <p:spPr>
          <a:xfrm flipH="1" flipV="1">
            <a:off x="990600" y="3182087"/>
            <a:ext cx="1001231" cy="498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95333EE6-7502-882D-23ED-F57DDAC99078}"/>
              </a:ext>
            </a:extLst>
          </p:cNvPr>
          <p:cNvSpPr/>
          <p:nvPr/>
        </p:nvSpPr>
        <p:spPr>
          <a:xfrm>
            <a:off x="2083187" y="3685059"/>
            <a:ext cx="144000" cy="149243"/>
          </a:xfrm>
          <a:prstGeom prst="rect">
            <a:avLst/>
          </a:prstGeom>
          <a:noFill/>
          <a:ln w="158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C384840F-1DA2-A1B0-6A05-901551731C51}"/>
              </a:ext>
            </a:extLst>
          </p:cNvPr>
          <p:cNvCxnSpPr>
            <a:cxnSpLocks/>
          </p:cNvCxnSpPr>
          <p:nvPr/>
        </p:nvCxnSpPr>
        <p:spPr>
          <a:xfrm flipH="1" flipV="1">
            <a:off x="1351937" y="3173234"/>
            <a:ext cx="794004" cy="50129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CDA0574-0364-24B5-0516-0BBEE9C1808F}"/>
              </a:ext>
            </a:extLst>
          </p:cNvPr>
          <p:cNvSpPr txBox="1"/>
          <p:nvPr/>
        </p:nvSpPr>
        <p:spPr>
          <a:xfrm>
            <a:off x="3886200" y="3959795"/>
            <a:ext cx="4724400" cy="888705"/>
          </a:xfrm>
          <a:prstGeom prst="rect">
            <a:avLst/>
          </a:prstGeom>
          <a:noFill/>
        </p:spPr>
        <p:txBody>
          <a:bodyPr wrap="square" rtlCol="0">
            <a:spAutoFit/>
          </a:bodyPr>
          <a:lstStyle/>
          <a:p>
            <a:pPr>
              <a:lnSpc>
                <a:spcPct val="150000"/>
              </a:lnSpc>
            </a:pP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画像データのそれぞれの</a:t>
            </a:r>
            <a:r>
              <a:rPr lang="ja-JP" altLang="en-US" b="1">
                <a:solidFill>
                  <a:srgbClr val="FF0000"/>
                </a:solidFill>
                <a:effectLst/>
                <a:latin typeface="Meiryo" panose="020B0604030504040204" pitchFamily="34" charset="-128"/>
                <a:ea typeface="Meiryo" panose="020B0604030504040204" pitchFamily="34" charset="-128"/>
                <a:cs typeface="Apple Color Emoji" pitchFamily="2" charset="0"/>
              </a:rPr>
              <a:t>ピクセルの輝度を特徴量</a:t>
            </a: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として予測を行う</a:t>
            </a:r>
            <a:endParaRPr kumimoji="1" lang="ja-JP" altLang="en-US" b="1">
              <a:solidFill>
                <a:schemeClr val="tx1"/>
              </a:solidFill>
              <a:latin typeface="Meiryo" panose="020B0604030504040204" pitchFamily="34" charset="-128"/>
              <a:ea typeface="Meiryo" panose="020B0604030504040204" pitchFamily="34" charset="-128"/>
            </a:endParaRPr>
          </a:p>
        </p:txBody>
      </p:sp>
      <p:sp>
        <p:nvSpPr>
          <p:cNvPr id="21" name="ニューラルネットワークとは(軽く復習)">
            <a:extLst>
              <a:ext uri="{FF2B5EF4-FFF2-40B4-BE49-F238E27FC236}">
                <a16:creationId xmlns:a16="http://schemas.microsoft.com/office/drawing/2014/main" id="{7E585F59-8EFB-6CAF-E993-D19B5357668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768925B3-3FC4-5450-2A1B-E798956596A0}"/>
              </a:ext>
            </a:extLst>
          </p:cNvPr>
          <p:cNvSpPr>
            <a:spLocks noGrp="1"/>
          </p:cNvSpPr>
          <p:nvPr>
            <p:ph type="sldNum" sz="quarter" idx="2"/>
          </p:nvPr>
        </p:nvSpPr>
        <p:spPr/>
        <p:txBody>
          <a:bodyPr/>
          <a:lstStyle/>
          <a:p>
            <a:fld id="{86CB4B4D-7CA3-9044-876B-883B54F8677D}" type="slidenum">
              <a:rPr lang="en-US" altLang="ja-JP" smtClean="0"/>
              <a:t>5</a:t>
            </a:fld>
            <a:endParaRPr lang="ja-JP" altLang="en-US"/>
          </a:p>
        </p:txBody>
      </p:sp>
    </p:spTree>
    <p:extLst>
      <p:ext uri="{BB962C8B-B14F-4D97-AF65-F5344CB8AC3E}">
        <p14:creationId xmlns:p14="http://schemas.microsoft.com/office/powerpoint/2010/main" val="255014608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174A1-BD3E-2770-1B70-BFA01A47FAA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1F9248C-0B77-A8FA-8ACD-623122F520C7}"/>
              </a:ext>
            </a:extLst>
          </p:cNvPr>
          <p:cNvSpPr txBox="1"/>
          <p:nvPr/>
        </p:nvSpPr>
        <p:spPr>
          <a:xfrm>
            <a:off x="253889" y="1291520"/>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a:solidFill>
                  <a:srgbClr val="002060"/>
                </a:solidFill>
                <a:latin typeface="Meiryo" panose="020B0604030504040204" pitchFamily="34" charset="-128"/>
                <a:ea typeface="Meiryo" panose="020B0604030504040204" pitchFamily="34" charset="-128"/>
              </a:rPr>
              <a:t>19-21 </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新たな画像での分類</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r>
              <a:rPr lang="en-US" altLang="ja-JP" b="1" err="1">
                <a:solidFill>
                  <a:srgbClr val="002060"/>
                </a:solidFill>
                <a:latin typeface="Meiryo" panose="020B0604030504040204" pitchFamily="34" charset="-128"/>
                <a:ea typeface="Meiryo" panose="020B0604030504040204" pitchFamily="34" charset="-128"/>
                <a:cs typeface="Times New Roman" panose="02020603050405020304" pitchFamily="18" charset="0"/>
              </a:rPr>
              <a:t>NORMAL.jpg</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endParaRPr lang="en-US" altLang="ja-JP"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B16FF803-9445-C867-EF89-CC6F02C834DF}"/>
              </a:ext>
            </a:extLst>
          </p:cNvPr>
          <p:cNvSpPr/>
          <p:nvPr/>
        </p:nvSpPr>
        <p:spPr>
          <a:xfrm>
            <a:off x="241697" y="1748732"/>
            <a:ext cx="8292704" cy="14386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img</a:t>
            </a:r>
            <a:r>
              <a:rPr lang="en-US" altLang="ja-JP" b="1">
                <a:solidFill>
                  <a:srgbClr val="000000"/>
                </a:solidFill>
                <a:effectLst/>
                <a:latin typeface="Courier New" panose="02070309020205020404" pitchFamily="49" charset="0"/>
              </a:rPr>
              <a:t>2</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img_to_array</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load_img</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'/content/images/</a:t>
            </a:r>
            <a:r>
              <a:rPr lang="en" altLang="ja-JP" sz="1800" b="1" err="1">
                <a:solidFill>
                  <a:srgbClr val="A31515"/>
                </a:solidFill>
                <a:effectLst/>
                <a:latin typeface="Courier New" panose="02070309020205020404" pitchFamily="49" charset="0"/>
              </a:rPr>
              <a:t>NORMAL.jpg</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ja-JP" altLang="en-US" b="1">
                <a:solidFill>
                  <a:srgbClr val="000000"/>
                </a:solidFill>
                <a:latin typeface="Courier New" panose="02070309020205020404" pitchFamily="49" charset="0"/>
              </a:rPr>
              <a:t>　　　　</a:t>
            </a:r>
            <a:r>
              <a:rPr lang="en" altLang="ja-JP" b="1" err="1">
                <a:solidFill>
                  <a:srgbClr val="000000"/>
                </a:solidFill>
                <a:effectLst/>
                <a:latin typeface="Courier New" panose="02070309020205020404" pitchFamily="49" charset="0"/>
              </a:rPr>
              <a:t>color_mode</a:t>
            </a:r>
            <a:r>
              <a:rPr lang="en" altLang="ja-JP" b="1">
                <a:solidFill>
                  <a:srgbClr val="000000"/>
                </a:solidFill>
                <a:effectLst/>
                <a:latin typeface="Courier New" panose="02070309020205020404" pitchFamily="49" charset="0"/>
              </a:rPr>
              <a:t> = </a:t>
            </a:r>
            <a:r>
              <a:rPr lang="en" altLang="ja-JP" b="1">
                <a:solidFill>
                  <a:srgbClr val="A31515"/>
                </a:solidFill>
                <a:effectLst/>
                <a:latin typeface="Courier New" panose="02070309020205020404" pitchFamily="49" charset="0"/>
              </a:rPr>
              <a:t>'grayscale'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target_size</a:t>
            </a:r>
            <a:r>
              <a:rPr lang="en" altLang="ja-JP" b="1">
                <a:solidFill>
                  <a:srgbClr val="000000"/>
                </a:solidFill>
                <a:effectLst/>
                <a:latin typeface="Courier New" panose="02070309020205020404" pitchFamily="49" charset="0"/>
              </a:rPr>
              <a:t>=</a:t>
            </a:r>
            <a:r>
              <a:rPr lang="en" altLang="ja-JP" b="1">
                <a:solidFill>
                  <a:srgbClr val="C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C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255</a:t>
            </a:r>
            <a:endParaRPr lang="en" altLang="ja-JP" b="1">
              <a:solidFill>
                <a:srgbClr val="000000"/>
              </a:solidFill>
              <a:effectLst/>
              <a:latin typeface="Courier New" panose="02070309020205020404" pitchFamily="49" charset="0"/>
            </a:endParaRPr>
          </a:p>
          <a:p>
            <a:pPr>
              <a:lnSpc>
                <a:spcPct val="120000"/>
              </a:lnSpc>
            </a:pPr>
            <a:r>
              <a:rPr lang="en" altLang="ja-JP" b="1">
                <a:solidFill>
                  <a:srgbClr val="000000"/>
                </a:solidFill>
                <a:effectLst/>
                <a:latin typeface="Courier New" panose="02070309020205020404" pitchFamily="49" charset="0"/>
              </a:rPr>
              <a:t>check = </a:t>
            </a:r>
            <a:r>
              <a:rPr lang="en" altLang="ja-JP" b="1" err="1">
                <a:solidFill>
                  <a:srgbClr val="000000"/>
                </a:solidFill>
                <a:effectLst/>
                <a:latin typeface="Courier New" panose="02070309020205020404" pitchFamily="49" charset="0"/>
              </a:rPr>
              <a:t>np.zeros</a:t>
            </a:r>
            <a:r>
              <a:rPr lang="en" altLang="ja-JP" b="1">
                <a:solidFill>
                  <a:srgbClr val="0070C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US" altLang="ja-JP" b="1">
                <a:solidFill>
                  <a:srgbClr val="008F00"/>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a:solidFill>
                  <a:srgbClr val="000000"/>
                </a:solidFill>
                <a:effectLst/>
                <a:latin typeface="Courier New" panose="02070309020205020404" pitchFamily="49" charset="0"/>
              </a:rPr>
              <a:t>check</a:t>
            </a:r>
            <a:r>
              <a:rPr lang="en" altLang="ja-JP" b="1">
                <a:solidFill>
                  <a:srgbClr val="0070C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70C0"/>
                </a:solidFill>
                <a:effectLst/>
                <a:latin typeface="Courier New" panose="02070309020205020404" pitchFamily="49" charset="0"/>
              </a:rPr>
              <a:t>] </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img</a:t>
            </a:r>
            <a:r>
              <a:rPr lang="en-US" altLang="ja-JP" b="1">
                <a:solidFill>
                  <a:srgbClr val="000000"/>
                </a:solidFill>
                <a:effectLst/>
                <a:latin typeface="Courier New" panose="02070309020205020404" pitchFamily="49" charset="0"/>
              </a:rPr>
              <a:t>2</a:t>
            </a:r>
            <a:endParaRPr lang="en" altLang="ja-JP"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C95EAFC5-CB7E-DEF6-F959-27842D260DEA}"/>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8DDE1BAB-2575-3D54-8763-0EE4BA9AE99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5" name="①学習モデルの選択(今回は線形回帰)…">
            <a:extLst>
              <a:ext uri="{FF2B5EF4-FFF2-40B4-BE49-F238E27FC236}">
                <a16:creationId xmlns:a16="http://schemas.microsoft.com/office/drawing/2014/main" id="{88E5CAD4-19AF-4B7F-699F-BF193B0F6BF4}"/>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STEP5：予測</a:t>
            </a:r>
          </a:p>
        </p:txBody>
      </p:sp>
      <p:sp>
        <p:nvSpPr>
          <p:cNvPr id="16" name="①学習モデルの選択…">
            <a:extLst>
              <a:ext uri="{FF2B5EF4-FFF2-40B4-BE49-F238E27FC236}">
                <a16:creationId xmlns:a16="http://schemas.microsoft.com/office/drawing/2014/main" id="{07AC2179-AE7D-84A3-57E1-04F9282F1977}"/>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dirty="0">
              <a:solidFill>
                <a:srgbClr val="FF0000"/>
              </a:solidFill>
              <a:latin typeface="Hiragino Kaku Gothic Pro W3" panose="020B0300000000000000" pitchFamily="34" charset="-128"/>
              <a:ea typeface="Hiragino Kaku Gothic Pro W3" panose="020B0300000000000000" pitchFamily="34" charset="-128"/>
            </a:endParaRPr>
          </a:p>
        </p:txBody>
      </p:sp>
      <p:sp>
        <p:nvSpPr>
          <p:cNvPr id="17" name="テキスト ボックス 16">
            <a:extLst>
              <a:ext uri="{FF2B5EF4-FFF2-40B4-BE49-F238E27FC236}">
                <a16:creationId xmlns:a16="http://schemas.microsoft.com/office/drawing/2014/main" id="{44B0EF62-D483-B903-57D8-7591965C0C53}"/>
              </a:ext>
            </a:extLst>
          </p:cNvPr>
          <p:cNvSpPr txBox="1"/>
          <p:nvPr/>
        </p:nvSpPr>
        <p:spPr>
          <a:xfrm>
            <a:off x="533400" y="3332744"/>
            <a:ext cx="7715656" cy="888705"/>
          </a:xfrm>
          <a:prstGeom prst="rect">
            <a:avLst/>
          </a:prstGeom>
          <a:noFill/>
        </p:spPr>
        <p:txBody>
          <a:bodyPr wrap="square" rtlCol="0">
            <a:spAutoFit/>
          </a:bodyPr>
          <a:lstStyle/>
          <a:p>
            <a:pPr marL="285750" indent="-285750">
              <a:lnSpc>
                <a:spcPct val="150000"/>
              </a:lnSpc>
              <a:buFont typeface="Wingdings" pitchFamily="2" charset="2"/>
              <a:buChar char="l"/>
            </a:pPr>
            <a:r>
              <a:rPr kumimoji="1" lang="en-US" altLang="ja-JP" b="1" err="1">
                <a:latin typeface="Courier New" panose="02070309020205020404" pitchFamily="49" charset="0"/>
                <a:ea typeface="Meiryo" panose="020B0604030504040204" pitchFamily="34" charset="-128"/>
                <a:cs typeface="Courier New" panose="02070309020205020404" pitchFamily="49" charset="0"/>
              </a:rPr>
              <a:t>NORMAL.jpg</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の画像データ</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健康な肺の</a:t>
            </a:r>
            <a:r>
              <a:rPr kumimoji="1" lang="en-US" altLang="ja-JP" b="1">
                <a:latin typeface="Courier New" panose="02070309020205020404" pitchFamily="49" charset="0"/>
                <a:ea typeface="Meiryo" panose="020B0604030504040204" pitchFamily="34" charset="-128"/>
                <a:cs typeface="Courier New" panose="02070309020205020404" pitchFamily="49" charset="0"/>
              </a:rPr>
              <a:t>X</a:t>
            </a:r>
            <a:r>
              <a:rPr kumimoji="1" lang="ja-JP" altLang="en-US" b="1">
                <a:latin typeface="Courier New" panose="02070309020205020404" pitchFamily="49" charset="0"/>
                <a:ea typeface="Meiryo" panose="020B0604030504040204" pitchFamily="34" charset="-128"/>
                <a:cs typeface="Courier New" panose="02070309020205020404" pitchFamily="49" charset="0"/>
              </a:rPr>
              <a:t>線写真</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を読み込み、前処理でしたことと同じデータ構造にする</a:t>
            </a:r>
            <a:endParaRPr kumimoji="1" lang="en-US" altLang="ja-JP" b="1">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84A3592B-463C-A344-7B4E-03760EE44E61}"/>
              </a:ext>
            </a:extLst>
          </p:cNvPr>
          <p:cNvSpPr>
            <a:spLocks noGrp="1"/>
          </p:cNvSpPr>
          <p:nvPr>
            <p:ph type="sldNum" sz="quarter" idx="2"/>
          </p:nvPr>
        </p:nvSpPr>
        <p:spPr/>
        <p:txBody>
          <a:bodyPr/>
          <a:lstStyle/>
          <a:p>
            <a:fld id="{86CB4B4D-7CA3-9044-876B-883B54F8677D}" type="slidenum">
              <a:rPr lang="en-US" altLang="ja-JP" smtClean="0"/>
              <a:t>50</a:t>
            </a:fld>
            <a:endParaRPr lang="ja-JP" altLang="en-US"/>
          </a:p>
        </p:txBody>
      </p:sp>
    </p:spTree>
    <p:extLst>
      <p:ext uri="{BB962C8B-B14F-4D97-AF65-F5344CB8AC3E}">
        <p14:creationId xmlns:p14="http://schemas.microsoft.com/office/powerpoint/2010/main" val="80218919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DAEE5-70E9-CCDB-985F-B69151EFC96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06A9B76-8366-9F35-D958-EB81894B94BE}"/>
              </a:ext>
            </a:extLst>
          </p:cNvPr>
          <p:cNvSpPr txBox="1"/>
          <p:nvPr/>
        </p:nvSpPr>
        <p:spPr>
          <a:xfrm>
            <a:off x="241697" y="1270238"/>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a:solidFill>
                  <a:srgbClr val="002060"/>
                </a:solidFill>
                <a:latin typeface="Meiryo" panose="020B0604030504040204" pitchFamily="34" charset="-128"/>
                <a:ea typeface="Meiryo" panose="020B0604030504040204" pitchFamily="34" charset="-128"/>
              </a:rPr>
              <a:t>19-22 </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新たな画像での分類</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 (</a:t>
            </a:r>
            <a:r>
              <a:rPr lang="en-US" altLang="ja-JP" b="1" err="1">
                <a:solidFill>
                  <a:srgbClr val="002060"/>
                </a:solidFill>
                <a:latin typeface="Meiryo" panose="020B0604030504040204" pitchFamily="34" charset="-128"/>
                <a:ea typeface="Meiryo" panose="020B0604030504040204" pitchFamily="34" charset="-128"/>
                <a:cs typeface="Times New Roman" panose="02020603050405020304" pitchFamily="18" charset="0"/>
              </a:rPr>
              <a:t>NORMAL.jpg</a:t>
            </a:r>
            <a:r>
              <a:rPr lang="en-US" altLang="ja-JP" b="1">
                <a:solidFill>
                  <a:srgbClr val="002060"/>
                </a:solidFill>
                <a:latin typeface="Meiryo" panose="020B0604030504040204" pitchFamily="34" charset="-128"/>
                <a:ea typeface="Meiryo" panose="020B0604030504040204" pitchFamily="34" charset="-128"/>
                <a:cs typeface="Times New Roman" panose="02020603050405020304" pitchFamily="18" charset="0"/>
              </a:rPr>
              <a:t>)</a:t>
            </a:r>
            <a:endParaRPr lang="en-US" altLang="ja-JP"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227B5FD0-64E9-E6CF-856E-F57B5C0E68E2}"/>
              </a:ext>
            </a:extLst>
          </p:cNvPr>
          <p:cNvSpPr/>
          <p:nvPr/>
        </p:nvSpPr>
        <p:spPr>
          <a:xfrm>
            <a:off x="609600" y="1627539"/>
            <a:ext cx="6142567" cy="57072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a:solidFill>
                  <a:srgbClr val="795E26"/>
                </a:solidFill>
                <a:effectLst/>
                <a:latin typeface="Courier New" panose="02070309020205020404" pitchFamily="49" charset="0"/>
              </a:rPr>
              <a:t>print</a:t>
            </a:r>
            <a:r>
              <a:rPr lang="en" altLang="ja-JP" sz="2000" b="1">
                <a:solidFill>
                  <a:srgbClr val="0070C0"/>
                </a:solidFill>
                <a:effectLst/>
                <a:latin typeface="Courier New" panose="02070309020205020404" pitchFamily="49" charset="0"/>
              </a:rPr>
              <a:t>(</a:t>
            </a:r>
            <a:r>
              <a:rPr lang="en" altLang="ja-JP" sz="2000" b="1" err="1">
                <a:solidFill>
                  <a:srgbClr val="000000"/>
                </a:solidFill>
                <a:effectLst/>
                <a:latin typeface="Courier New" panose="02070309020205020404" pitchFamily="49" charset="0"/>
              </a:rPr>
              <a:t>model_d.predict</a:t>
            </a:r>
            <a:r>
              <a:rPr lang="en" altLang="ja-JP" sz="2000" b="1">
                <a:solidFill>
                  <a:srgbClr val="0070C0"/>
                </a:solidFill>
                <a:effectLst/>
                <a:latin typeface="Courier New" panose="02070309020205020404" pitchFamily="49" charset="0"/>
              </a:rPr>
              <a:t>(</a:t>
            </a:r>
            <a:r>
              <a:rPr lang="en" altLang="ja-JP" sz="2000" b="1">
                <a:solidFill>
                  <a:srgbClr val="000000"/>
                </a:solidFill>
                <a:effectLst/>
                <a:latin typeface="Courier New" panose="02070309020205020404" pitchFamily="49" charset="0"/>
              </a:rPr>
              <a:t>check</a:t>
            </a:r>
            <a:r>
              <a:rPr lang="en" altLang="ja-JP" sz="2000"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2CFA3796-E286-102E-86E3-92F4CD029300}"/>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861F29F3-9AA5-B627-4FE9-8E9A30A79E3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20A4F3C8-0F99-CE06-91A2-61D3A6CAF4B2}"/>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4" name="①学習モデルの選択…">
            <a:extLst>
              <a:ext uri="{FF2B5EF4-FFF2-40B4-BE49-F238E27FC236}">
                <a16:creationId xmlns:a16="http://schemas.microsoft.com/office/drawing/2014/main" id="{163E4654-B266-E4F9-E058-ACD5EB0A7FB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dirty="0">
              <a:solidFill>
                <a:srgbClr val="FF0000"/>
              </a:solidFill>
              <a:latin typeface="Hiragino Kaku Gothic Pro W3" panose="020B0300000000000000" pitchFamily="34" charset="-128"/>
              <a:ea typeface="Hiragino Kaku Gothic Pro W3" panose="020B0300000000000000" pitchFamily="34" charset="-128"/>
            </a:endParaRPr>
          </a:p>
        </p:txBody>
      </p:sp>
      <p:sp>
        <p:nvSpPr>
          <p:cNvPr id="15" name="①学習モデルの選択(今回は線形回帰)…">
            <a:extLst>
              <a:ext uri="{FF2B5EF4-FFF2-40B4-BE49-F238E27FC236}">
                <a16:creationId xmlns:a16="http://schemas.microsoft.com/office/drawing/2014/main" id="{A98E2E07-D18B-A51F-4CFB-E797E516C210}"/>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STEP5：予測</a:t>
            </a:r>
          </a:p>
        </p:txBody>
      </p:sp>
      <p:sp>
        <p:nvSpPr>
          <p:cNvPr id="2" name="テキスト ボックス 1">
            <a:extLst>
              <a:ext uri="{FF2B5EF4-FFF2-40B4-BE49-F238E27FC236}">
                <a16:creationId xmlns:a16="http://schemas.microsoft.com/office/drawing/2014/main" id="{A849B385-1980-2D68-26DE-B49CA0BD6D16}"/>
              </a:ext>
            </a:extLst>
          </p:cNvPr>
          <p:cNvSpPr txBox="1"/>
          <p:nvPr/>
        </p:nvSpPr>
        <p:spPr>
          <a:xfrm>
            <a:off x="780288" y="2431569"/>
            <a:ext cx="7055136" cy="369332"/>
          </a:xfrm>
          <a:prstGeom prst="rect">
            <a:avLst/>
          </a:prstGeom>
          <a:noFill/>
        </p:spPr>
        <p:txBody>
          <a:bodyPr wrap="none" rtlCol="0">
            <a:spAutoFit/>
          </a:bodyPr>
          <a:lstStyle/>
          <a:p>
            <a:r>
              <a:rPr kumimoji="1" lang="ja-JP" altLang="en-US" b="1">
                <a:latin typeface="Courier New" panose="02070309020205020404" pitchFamily="49" charset="0"/>
                <a:ea typeface="Meiryo" panose="020B0604030504040204" pitchFamily="34" charset="-128"/>
                <a:cs typeface="Courier New" panose="02070309020205020404" pitchFamily="49" charset="0"/>
              </a:rPr>
              <a:t>機械学習と同様に</a:t>
            </a:r>
            <a:r>
              <a:rPr kumimoji="1" lang="en-US" altLang="ja-JP" b="1">
                <a:latin typeface="Courier New" panose="02070309020205020404" pitchFamily="49" charset="0"/>
                <a:ea typeface="Meiryo" panose="020B0604030504040204" pitchFamily="34" charset="-128"/>
                <a:cs typeface="Courier New" panose="02070309020205020404" pitchFamily="49" charset="0"/>
              </a:rPr>
              <a:t> (</a:t>
            </a:r>
            <a:r>
              <a:rPr kumimoji="1" lang="ja-JP" altLang="en-US" b="1">
                <a:latin typeface="Courier New" panose="02070309020205020404" pitchFamily="49" charset="0"/>
                <a:ea typeface="Meiryo" panose="020B0604030504040204" pitchFamily="34" charset="-128"/>
                <a:cs typeface="Courier New" panose="02070309020205020404" pitchFamily="49" charset="0"/>
              </a:rPr>
              <a:t>モデル名</a:t>
            </a:r>
            <a:r>
              <a:rPr kumimoji="1" lang="en-US" altLang="ja-JP" b="1">
                <a:latin typeface="Courier New" panose="02070309020205020404" pitchFamily="49" charset="0"/>
                <a:ea typeface="Meiryo" panose="020B0604030504040204" pitchFamily="34" charset="-128"/>
                <a:cs typeface="Courier New" panose="02070309020205020404" pitchFamily="49" charset="0"/>
              </a:rPr>
              <a:t>).predict()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で予測値が出力される</a:t>
            </a:r>
          </a:p>
        </p:txBody>
      </p:sp>
      <p:sp>
        <p:nvSpPr>
          <p:cNvPr id="6" name="下矢印 5">
            <a:extLst>
              <a:ext uri="{FF2B5EF4-FFF2-40B4-BE49-F238E27FC236}">
                <a16:creationId xmlns:a16="http://schemas.microsoft.com/office/drawing/2014/main" id="{D3567C69-E89F-1BCD-8FE1-77E05B092EC9}"/>
              </a:ext>
            </a:extLst>
          </p:cNvPr>
          <p:cNvSpPr/>
          <p:nvPr/>
        </p:nvSpPr>
        <p:spPr>
          <a:xfrm rot="16200000" flipH="1">
            <a:off x="595127" y="3230790"/>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D30FC8F9-CE07-FB64-402A-29113634E999}"/>
              </a:ext>
            </a:extLst>
          </p:cNvPr>
          <p:cNvPicPr>
            <a:picLocks noChangeAspect="1"/>
          </p:cNvPicPr>
          <p:nvPr/>
        </p:nvPicPr>
        <p:blipFill rotWithShape="1">
          <a:blip r:embed="rId3">
            <a:extLst>
              <a:ext uri="{28A0092B-C50C-407E-A947-70E740481C1C}">
                <a14:useLocalDpi xmlns:a14="http://schemas.microsoft.com/office/drawing/2010/main" val="0"/>
              </a:ext>
            </a:extLst>
          </a:blip>
          <a:srcRect l="20588" t="71024" r="52941" b="23293"/>
          <a:stretch/>
        </p:blipFill>
        <p:spPr>
          <a:xfrm>
            <a:off x="990600" y="3067928"/>
            <a:ext cx="6376996" cy="770022"/>
          </a:xfrm>
          <a:prstGeom prst="rect">
            <a:avLst/>
          </a:prstGeom>
        </p:spPr>
      </p:pic>
      <p:sp>
        <p:nvSpPr>
          <p:cNvPr id="11" name="正方形/長方形 10">
            <a:extLst>
              <a:ext uri="{FF2B5EF4-FFF2-40B4-BE49-F238E27FC236}">
                <a16:creationId xmlns:a16="http://schemas.microsoft.com/office/drawing/2014/main" id="{600A18EB-6C6D-33D8-9670-9DE93D730FAD}"/>
              </a:ext>
            </a:extLst>
          </p:cNvPr>
          <p:cNvSpPr/>
          <p:nvPr/>
        </p:nvSpPr>
        <p:spPr>
          <a:xfrm>
            <a:off x="1128091" y="3374125"/>
            <a:ext cx="1843709" cy="349205"/>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348F98-D84C-83BD-B892-C9742C8539B5}"/>
              </a:ext>
            </a:extLst>
          </p:cNvPr>
          <p:cNvSpPr txBox="1"/>
          <p:nvPr/>
        </p:nvSpPr>
        <p:spPr>
          <a:xfrm>
            <a:off x="1463414" y="3723297"/>
            <a:ext cx="3908442" cy="369332"/>
          </a:xfrm>
          <a:prstGeom prst="rect">
            <a:avLst/>
          </a:prstGeom>
          <a:noFill/>
        </p:spPr>
        <p:txBody>
          <a:bodyPr wrap="none" rtlCol="0">
            <a:spAutoFit/>
          </a:bodyPr>
          <a:lstStyle/>
          <a:p>
            <a:r>
              <a:rPr kumimoji="1" lang="ja-JP" altLang="en-US" b="1">
                <a:solidFill>
                  <a:srgbClr val="7030A0"/>
                </a:solidFill>
                <a:latin typeface="Meiryo" panose="020B0604030504040204" pitchFamily="34" charset="-128"/>
                <a:ea typeface="Meiryo" panose="020B0604030504040204" pitchFamily="34" charset="-128"/>
              </a:rPr>
              <a:t>この画像が</a:t>
            </a:r>
            <a:r>
              <a:rPr kumimoji="1" lang="en-US" altLang="ja-JP" b="1">
                <a:solidFill>
                  <a:srgbClr val="7030A0"/>
                </a:solidFill>
                <a:latin typeface="Meiryo" panose="020B0604030504040204" pitchFamily="34" charset="-128"/>
                <a:ea typeface="Meiryo" panose="020B0604030504040204" pitchFamily="34" charset="-128"/>
              </a:rPr>
              <a:t>covid19</a:t>
            </a:r>
            <a:r>
              <a:rPr kumimoji="1" lang="ja-JP" altLang="en-US" b="1">
                <a:solidFill>
                  <a:srgbClr val="7030A0"/>
                </a:solidFill>
                <a:latin typeface="Meiryo" panose="020B0604030504040204" pitchFamily="34" charset="-128"/>
                <a:ea typeface="Meiryo" panose="020B0604030504040204" pitchFamily="34" charset="-128"/>
              </a:rPr>
              <a:t>肺炎である確率</a:t>
            </a:r>
          </a:p>
        </p:txBody>
      </p:sp>
      <p:sp>
        <p:nvSpPr>
          <p:cNvPr id="17" name="テキスト ボックス 16">
            <a:extLst>
              <a:ext uri="{FF2B5EF4-FFF2-40B4-BE49-F238E27FC236}">
                <a16:creationId xmlns:a16="http://schemas.microsoft.com/office/drawing/2014/main" id="{61B43B0F-0A4D-C70A-3CCB-D5ED10D14160}"/>
              </a:ext>
            </a:extLst>
          </p:cNvPr>
          <p:cNvSpPr txBox="1"/>
          <p:nvPr/>
        </p:nvSpPr>
        <p:spPr>
          <a:xfrm>
            <a:off x="1287988" y="4194033"/>
            <a:ext cx="5493812" cy="369332"/>
          </a:xfrm>
          <a:prstGeom prst="rect">
            <a:avLst/>
          </a:prstGeom>
          <a:noFill/>
        </p:spPr>
        <p:txBody>
          <a:bodyPr wrap="none" rtlCol="0">
            <a:spAutoFit/>
          </a:bodyPr>
          <a:lstStyle/>
          <a:p>
            <a:r>
              <a:rPr kumimoji="1" lang="ja-JP" altLang="en-US" b="1">
                <a:solidFill>
                  <a:schemeClr val="tx1"/>
                </a:solidFill>
                <a:latin typeface="Meiryo" panose="020B0604030504040204" pitchFamily="34" charset="-128"/>
                <a:ea typeface="Meiryo" panose="020B0604030504040204" pitchFamily="34" charset="-128"/>
              </a:rPr>
              <a:t>＊健康データを読み込んだので、予測としては</a:t>
            </a:r>
            <a:r>
              <a:rPr kumimoji="1" lang="ja-JP" altLang="en-US" b="1" u="sng">
                <a:solidFill>
                  <a:srgbClr val="FF0000"/>
                </a:solidFill>
                <a:latin typeface="Meiryo" panose="020B0604030504040204" pitchFamily="34" charset="-128"/>
                <a:ea typeface="Meiryo" panose="020B0604030504040204" pitchFamily="34" charset="-128"/>
              </a:rPr>
              <a:t>正解</a:t>
            </a:r>
          </a:p>
        </p:txBody>
      </p:sp>
      <p:sp>
        <p:nvSpPr>
          <p:cNvPr id="8" name="スライド番号プレースホルダー 7">
            <a:extLst>
              <a:ext uri="{FF2B5EF4-FFF2-40B4-BE49-F238E27FC236}">
                <a16:creationId xmlns:a16="http://schemas.microsoft.com/office/drawing/2014/main" id="{4F0FD7BE-6D1A-B435-CDF4-CE578B3F04A0}"/>
              </a:ext>
            </a:extLst>
          </p:cNvPr>
          <p:cNvSpPr>
            <a:spLocks noGrp="1"/>
          </p:cNvSpPr>
          <p:nvPr>
            <p:ph type="sldNum" sz="quarter" idx="2"/>
          </p:nvPr>
        </p:nvSpPr>
        <p:spPr/>
        <p:txBody>
          <a:bodyPr/>
          <a:lstStyle/>
          <a:p>
            <a:fld id="{86CB4B4D-7CA3-9044-876B-883B54F8677D}" type="slidenum">
              <a:rPr lang="en-US" altLang="ja-JP" smtClean="0"/>
              <a:t>51</a:t>
            </a:fld>
            <a:endParaRPr lang="ja-JP" altLang="en-US"/>
          </a:p>
        </p:txBody>
      </p:sp>
    </p:spTree>
    <p:extLst>
      <p:ext uri="{BB962C8B-B14F-4D97-AF65-F5344CB8AC3E}">
        <p14:creationId xmlns:p14="http://schemas.microsoft.com/office/powerpoint/2010/main" val="208095293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88CBDB7-FE4C-0DB9-4CD1-68CF823EB7B0}"/>
              </a:ext>
            </a:extLst>
          </p:cNvPr>
          <p:cNvSpPr>
            <a:spLocks noGrp="1"/>
          </p:cNvSpPr>
          <p:nvPr>
            <p:ph type="sldNum" sz="quarter" idx="2"/>
          </p:nvPr>
        </p:nvSpPr>
        <p:spPr/>
        <p:txBody>
          <a:bodyPr/>
          <a:lstStyle/>
          <a:p>
            <a:fld id="{86CB4B4D-7CA3-9044-876B-883B54F8677D}" type="slidenum">
              <a:rPr lang="en-US" altLang="ja-JP" smtClean="0"/>
              <a:t>52</a:t>
            </a:fld>
            <a:endParaRPr lang="ja-JP" altLang="en-US"/>
          </a:p>
        </p:txBody>
      </p:sp>
      <p:sp>
        <p:nvSpPr>
          <p:cNvPr id="5" name="テキスト ボックス 4">
            <a:extLst>
              <a:ext uri="{FF2B5EF4-FFF2-40B4-BE49-F238E27FC236}">
                <a16:creationId xmlns:a16="http://schemas.microsoft.com/office/drawing/2014/main" id="{23947AC0-04F2-D57E-A166-C2613F3618B1}"/>
              </a:ext>
            </a:extLst>
          </p:cNvPr>
          <p:cNvSpPr txBox="1"/>
          <p:nvPr/>
        </p:nvSpPr>
        <p:spPr>
          <a:xfrm>
            <a:off x="382352" y="876915"/>
            <a:ext cx="841104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1800" err="1"/>
              <a:t>Webclass</a:t>
            </a:r>
            <a:r>
              <a:rPr lang="ja-JP" altLang="en-US" sz="1800"/>
              <a:t>で課題を提出してください。締め切りは</a:t>
            </a:r>
            <a:r>
              <a:rPr lang="en-US" altLang="ja-JP" sz="1800">
                <a:solidFill>
                  <a:srgbClr val="FF0000"/>
                </a:solidFill>
              </a:rPr>
              <a:t>2024/02/15 23:59</a:t>
            </a:r>
            <a:r>
              <a:rPr lang="ja-JP" altLang="en-US" sz="1800"/>
              <a:t>まで</a:t>
            </a:r>
            <a:endParaRPr lang="en-US" altLang="ja-JP" sz="1800"/>
          </a:p>
        </p:txBody>
      </p:sp>
      <p:sp>
        <p:nvSpPr>
          <p:cNvPr id="6" name="ニューラルネットワークとは(軽く復習)">
            <a:extLst>
              <a:ext uri="{FF2B5EF4-FFF2-40B4-BE49-F238E27FC236}">
                <a16:creationId xmlns:a16="http://schemas.microsoft.com/office/drawing/2014/main" id="{BC1B4115-2B5B-EDA9-3259-62F57B081FE4}"/>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pPr algn="ctr"/>
            <a:r>
              <a:rPr lang="ja-JP" altLang="en-US" sz="2400" b="1">
                <a:latin typeface="Meiryo" panose="020B0604030504040204" pitchFamily="34" charset="-128"/>
                <a:ea typeface="Meiryo" panose="020B0604030504040204" pitchFamily="34" charset="-128"/>
              </a:rPr>
              <a:t>演習</a:t>
            </a:r>
            <a:r>
              <a:rPr lang="en-US" altLang="ja-JP" sz="2400" b="1" dirty="0">
                <a:latin typeface="Meiryo" panose="020B0604030504040204" pitchFamily="34" charset="-128"/>
                <a:ea typeface="Meiryo" panose="020B0604030504040204" pitchFamily="34" charset="-128"/>
              </a:rPr>
              <a:t>19</a:t>
            </a:r>
            <a:r>
              <a:rPr lang="ja-JP" altLang="en-US" sz="2400" b="1">
                <a:latin typeface="Meiryo" panose="020B0604030504040204" pitchFamily="34" charset="-128"/>
                <a:ea typeface="Meiryo" panose="020B0604030504040204" pitchFamily="34" charset="-128"/>
              </a:rPr>
              <a:t> 課題</a:t>
            </a:r>
            <a:endParaRPr sz="2400" b="1" dirty="0">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AFAC2FD0-4DD0-DFEA-8F34-A7037C8C5FDD}"/>
              </a:ext>
            </a:extLst>
          </p:cNvPr>
          <p:cNvSpPr txBox="1"/>
          <p:nvPr/>
        </p:nvSpPr>
        <p:spPr>
          <a:xfrm>
            <a:off x="382352" y="1446347"/>
            <a:ext cx="7162800" cy="646331"/>
          </a:xfrm>
          <a:prstGeom prst="rect">
            <a:avLst/>
          </a:prstGeom>
          <a:noFill/>
        </p:spPr>
        <p:txBody>
          <a:bodyPr wrap="square" rtlCol="0">
            <a:spAutoFit/>
          </a:bodyPr>
          <a:lstStyle/>
          <a:p>
            <a:r>
              <a:rPr kumimoji="1" lang="en-US" altLang="ja-JP" b="1" err="1"/>
              <a:t>model_d</a:t>
            </a:r>
            <a:r>
              <a:rPr kumimoji="1" lang="ja-JP" altLang="en-US" b="1"/>
              <a:t>で学習するときの</a:t>
            </a:r>
            <a:r>
              <a:rPr lang="en" altLang="ja-JP" b="1">
                <a:solidFill>
                  <a:srgbClr val="000000"/>
                </a:solidFill>
                <a:effectLst/>
                <a:latin typeface="Courier New" panose="02070309020205020404" pitchFamily="49" charset="0"/>
              </a:rPr>
              <a:t>epochs</a:t>
            </a:r>
            <a:r>
              <a:rPr kumimoji="1" lang="ja-JP" altLang="en-US" b="1"/>
              <a:t>数を</a:t>
            </a:r>
            <a:r>
              <a:rPr kumimoji="1" lang="en-US" altLang="ja-JP" b="1"/>
              <a:t>300</a:t>
            </a:r>
            <a:r>
              <a:rPr kumimoji="1" lang="ja-JP" altLang="en-US" b="1"/>
              <a:t>にした場合の最終的な</a:t>
            </a:r>
            <a:r>
              <a:rPr kumimoji="1" lang="en-US" altLang="ja-JP" b="1" err="1"/>
              <a:t>val_accuracy</a:t>
            </a:r>
            <a:r>
              <a:rPr kumimoji="1" lang="ja-JP" altLang="en-US" b="1"/>
              <a:t>と</a:t>
            </a:r>
            <a:r>
              <a:rPr kumimoji="1" lang="en-US" altLang="ja-JP" b="1" err="1"/>
              <a:t>val_loss</a:t>
            </a:r>
            <a:r>
              <a:rPr kumimoji="1" lang="ja-JP" altLang="en-US" b="1"/>
              <a:t>を回答してください。</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8035AC7-D3E7-C461-51A3-8D09AB95C09C}"/>
              </a:ext>
            </a:extLst>
          </p:cNvPr>
          <p:cNvPicPr>
            <a:picLocks noChangeAspect="1"/>
          </p:cNvPicPr>
          <p:nvPr/>
        </p:nvPicPr>
        <p:blipFill rotWithShape="1">
          <a:blip r:embed="rId3">
            <a:extLst>
              <a:ext uri="{28A0092B-C50C-407E-A947-70E740481C1C}">
                <a14:useLocalDpi xmlns:a14="http://schemas.microsoft.com/office/drawing/2010/main" val="0"/>
              </a:ext>
            </a:extLst>
          </a:blip>
          <a:srcRect l="981" t="15955" r="65685" b="35948"/>
          <a:stretch/>
        </p:blipFill>
        <p:spPr>
          <a:xfrm>
            <a:off x="228600" y="2190750"/>
            <a:ext cx="3179064" cy="2580253"/>
          </a:xfrm>
          <a:prstGeom prst="rect">
            <a:avLst/>
          </a:prstGeom>
        </p:spPr>
      </p:pic>
      <p:sp>
        <p:nvSpPr>
          <p:cNvPr id="9" name="テキスト ボックス 8">
            <a:extLst>
              <a:ext uri="{FF2B5EF4-FFF2-40B4-BE49-F238E27FC236}">
                <a16:creationId xmlns:a16="http://schemas.microsoft.com/office/drawing/2014/main" id="{388F222B-CEF8-1BF9-8978-24853D20C869}"/>
              </a:ext>
            </a:extLst>
          </p:cNvPr>
          <p:cNvSpPr txBox="1"/>
          <p:nvPr/>
        </p:nvSpPr>
        <p:spPr>
          <a:xfrm>
            <a:off x="3515368" y="2389103"/>
            <a:ext cx="5643872" cy="1337161"/>
          </a:xfrm>
          <a:prstGeom prst="rect">
            <a:avLst/>
          </a:prstGeom>
          <a:noFill/>
        </p:spPr>
        <p:txBody>
          <a:bodyPr wrap="square" rtlCol="0">
            <a:spAutoFit/>
          </a:bodyPr>
          <a:lstStyle/>
          <a:p>
            <a:pPr marL="285750" indent="-285750">
              <a:lnSpc>
                <a:spcPct val="130000"/>
              </a:lnSpc>
              <a:buFont typeface="Wingdings" pitchFamily="2" charset="2"/>
              <a:buChar char="l"/>
            </a:pPr>
            <a:r>
              <a:rPr kumimoji="1" lang="ja-JP" altLang="en-US" sz="1600"/>
              <a:t>コード</a:t>
            </a:r>
            <a:r>
              <a:rPr kumimoji="1" lang="en-US" altLang="ja-JP" sz="1600" dirty="0"/>
              <a:t>19-17</a:t>
            </a:r>
            <a:r>
              <a:rPr kumimoji="1" lang="ja-JP" altLang="en-US" sz="1600"/>
              <a:t>の</a:t>
            </a:r>
            <a:r>
              <a:rPr kumimoji="1" lang="en-US" altLang="ja-JP" sz="1600" dirty="0" err="1"/>
              <a:t>model_d</a:t>
            </a:r>
            <a:r>
              <a:rPr kumimoji="1" lang="ja-JP" altLang="en-US" sz="1600"/>
              <a:t>で学習するときの</a:t>
            </a:r>
            <a:r>
              <a:rPr kumimoji="1" lang="en-US" altLang="ja-JP" sz="1600" dirty="0"/>
              <a:t>epochs</a:t>
            </a:r>
            <a:r>
              <a:rPr kumimoji="1" lang="ja-JP" altLang="en-US" sz="1600"/>
              <a:t>数を</a:t>
            </a:r>
            <a:r>
              <a:rPr kumimoji="1" lang="en-US" altLang="ja-JP" sz="1600" dirty="0"/>
              <a:t>300</a:t>
            </a:r>
            <a:r>
              <a:rPr kumimoji="1" lang="ja-JP" altLang="en-US" sz="1600"/>
              <a:t>に変更</a:t>
            </a:r>
            <a:endParaRPr kumimoji="1" lang="en-US" altLang="ja-JP" sz="1600" dirty="0"/>
          </a:p>
          <a:p>
            <a:pPr marL="285750" indent="-285750">
              <a:lnSpc>
                <a:spcPct val="130000"/>
              </a:lnSpc>
              <a:buFont typeface="Wingdings" pitchFamily="2" charset="2"/>
              <a:buChar char="l"/>
            </a:pPr>
            <a:r>
              <a:rPr kumimoji="1" lang="ja-JP" altLang="en-US" sz="1600"/>
              <a:t>コード</a:t>
            </a:r>
            <a:r>
              <a:rPr kumimoji="1" lang="en-US" altLang="ja-JP" sz="1600" dirty="0"/>
              <a:t>19-16〜</a:t>
            </a:r>
            <a:r>
              <a:rPr kumimoji="1" lang="ja-JP" altLang="en-US" sz="1600"/>
              <a:t>コード</a:t>
            </a:r>
            <a:r>
              <a:rPr kumimoji="1" lang="en-US" altLang="ja-JP" sz="1600" dirty="0"/>
              <a:t>19-17</a:t>
            </a:r>
            <a:r>
              <a:rPr kumimoji="1" lang="ja-JP" altLang="en-US" sz="1600"/>
              <a:t>を実行する</a:t>
            </a:r>
            <a:endParaRPr kumimoji="1" lang="en-US" altLang="ja-JP" sz="1600" dirty="0"/>
          </a:p>
          <a:p>
            <a:pPr marL="285750" indent="-285750">
              <a:lnSpc>
                <a:spcPct val="130000"/>
              </a:lnSpc>
              <a:buFont typeface="Wingdings" pitchFamily="2" charset="2"/>
              <a:buChar char="l"/>
            </a:pPr>
            <a:r>
              <a:rPr kumimoji="1" lang="ja-JP" altLang="en-US" sz="1600"/>
              <a:t>学習の</a:t>
            </a:r>
            <a:r>
              <a:rPr kumimoji="1" lang="en-US" altLang="ja-JP" sz="1600" dirty="0"/>
              <a:t>300</a:t>
            </a:r>
            <a:r>
              <a:rPr kumimoji="1" lang="ja-JP" altLang="en-US" sz="1600"/>
              <a:t>回目の</a:t>
            </a:r>
            <a:r>
              <a:rPr kumimoji="1" lang="en-US" altLang="ja-JP" sz="1600" dirty="0" err="1"/>
              <a:t>val_accuracy</a:t>
            </a:r>
            <a:r>
              <a:rPr kumimoji="1" lang="ja-JP" altLang="en-US" sz="1600"/>
              <a:t>と</a:t>
            </a:r>
            <a:r>
              <a:rPr kumimoji="1" lang="en-US" altLang="ja-JP" sz="1600" dirty="0" err="1"/>
              <a:t>val_loss</a:t>
            </a:r>
            <a:r>
              <a:rPr kumimoji="1" lang="ja-JP" altLang="en-US" sz="1600"/>
              <a:t>の値を回答</a:t>
            </a:r>
          </a:p>
        </p:txBody>
      </p:sp>
    </p:spTree>
    <p:extLst>
      <p:ext uri="{BB962C8B-B14F-4D97-AF65-F5344CB8AC3E}">
        <p14:creationId xmlns:p14="http://schemas.microsoft.com/office/powerpoint/2010/main" val="24355933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6303-AF35-9A2D-2358-0EA90B015F2E}"/>
            </a:ext>
          </a:extLst>
        </p:cNvPr>
        <p:cNvGrpSpPr/>
        <p:nvPr/>
      </p:nvGrpSpPr>
      <p:grpSpPr>
        <a:xfrm>
          <a:off x="0" y="0"/>
          <a:ext cx="0" cy="0"/>
          <a:chOff x="0" y="0"/>
          <a:chExt cx="0" cy="0"/>
        </a:xfrm>
      </p:grpSpPr>
      <p:sp>
        <p:nvSpPr>
          <p:cNvPr id="270" name="①学習モデルの選択(今回は線形回帰)…">
            <a:extLst>
              <a:ext uri="{FF2B5EF4-FFF2-40B4-BE49-F238E27FC236}">
                <a16:creationId xmlns:a16="http://schemas.microsoft.com/office/drawing/2014/main" id="{EF7C26C1-465D-BB73-D795-83E09819ED5B}"/>
              </a:ext>
            </a:extLst>
          </p:cNvPr>
          <p:cNvSpPr txBox="1"/>
          <p:nvPr/>
        </p:nvSpPr>
        <p:spPr>
          <a:xfrm>
            <a:off x="228600" y="867549"/>
            <a:ext cx="7666339" cy="3847207"/>
          </a:xfrm>
          <a:prstGeom prst="rect">
            <a:avLst/>
          </a:prstGeom>
          <a:ln w="25400">
            <a:solidFill>
              <a:schemeClr val="accent6">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STEP1</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データの用意</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と</a:t>
            </a:r>
            <a:r>
              <a:rPr lang="ja-JP" altLang="en-US" sz="1800" b="1">
                <a:solidFill>
                  <a:srgbClr val="FF0000"/>
                </a:solidFill>
                <a:latin typeface="Meiryo" panose="020B0604030504040204" pitchFamily="34" charset="-128"/>
                <a:ea typeface="Meiryo" panose="020B0604030504040204" pitchFamily="34" charset="-128"/>
                <a:cs typeface="Courier New" panose="02070309020205020404" pitchFamily="49" charset="0"/>
              </a:rPr>
              <a:t>前処理</a:t>
            </a:r>
            <a:endParaRPr lang="en-US" sz="1800" b="1" dirty="0">
              <a:solidFill>
                <a:srgbClr val="FF0000"/>
              </a:solidFill>
              <a:latin typeface="Courier New" panose="02070309020205020404" pitchFamily="49" charset="0"/>
              <a:ea typeface="Hiragino Kaku Gothic ProN W3" panose="020B0300000000000000" pitchFamily="34" charset="-128"/>
              <a:cs typeface="Courier New" panose="02070309020205020404" pitchFamily="49" charset="0"/>
            </a:endParaRPr>
          </a:p>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STEP2</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学習モデルの選択</a:t>
            </a:r>
            <a:endParaRPr lang="en-US"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　　　　</a:t>
            </a: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 = </a:t>
            </a:r>
            <a:r>
              <a:rPr lang="en-US" altLang="ja-JP"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Sequential()</a:t>
            </a:r>
            <a:endParaRPr lang="en-US" sz="800" b="1" dirty="0">
              <a:solidFill>
                <a:schemeClr val="tx1"/>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en-US"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STEP3</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データを入れて学習させる</a:t>
            </a:r>
            <a:endParaRPr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　　　　</a:t>
            </a: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fit</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p>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STEP4</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モデルの評価</a:t>
            </a:r>
            <a:endPar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STEP5</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予測</a:t>
            </a: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800" b="1" dirty="0">
                <a:solidFill>
                  <a:schemeClr val="tx1"/>
                </a:solidFill>
                <a:latin typeface="Meiryo" panose="020B0604030504040204" pitchFamily="34" charset="-128"/>
                <a:ea typeface="Meiryo" panose="020B0604030504040204" pitchFamily="34" charset="-128"/>
                <a:cs typeface="Courier New" panose="02070309020205020404" pitchFamily="49" charset="0"/>
              </a:rPr>
              <a:t>(</a:t>
            </a:r>
            <a:r>
              <a:rPr lang="ja-JP" altLang="en-US" sz="1800" b="1">
                <a:solidFill>
                  <a:schemeClr val="tx1"/>
                </a:solidFill>
                <a:latin typeface="Meiryo" panose="020B0604030504040204" pitchFamily="34" charset="-128"/>
                <a:ea typeface="Meiryo" panose="020B0604030504040204" pitchFamily="34" charset="-128"/>
                <a:cs typeface="Courier New" panose="02070309020205020404" pitchFamily="49" charset="0"/>
              </a:rPr>
              <a:t>モデル名</a:t>
            </a:r>
            <a:r>
              <a:rPr lang="en-US" altLang="ja-JP" sz="1800" b="1" dirty="0">
                <a:solidFill>
                  <a:schemeClr val="tx1"/>
                </a:solidFill>
                <a:latin typeface="Meiryo" panose="020B0604030504040204" pitchFamily="34" charset="-128"/>
                <a:ea typeface="Meiryo" panose="020B0604030504040204" pitchFamily="34" charset="-128"/>
                <a:cs typeface="Courier New" panose="02070309020205020404" pitchFamily="49" charset="0"/>
              </a:rPr>
              <a:t>).predict()</a:t>
            </a:r>
          </a:p>
        </p:txBody>
      </p:sp>
      <p:sp>
        <p:nvSpPr>
          <p:cNvPr id="2" name="四角形吹き出し 1">
            <a:extLst>
              <a:ext uri="{FF2B5EF4-FFF2-40B4-BE49-F238E27FC236}">
                <a16:creationId xmlns:a16="http://schemas.microsoft.com/office/drawing/2014/main" id="{A8904949-A9B7-9B19-F844-D7002E8DE31A}"/>
              </a:ext>
            </a:extLst>
          </p:cNvPr>
          <p:cNvSpPr/>
          <p:nvPr/>
        </p:nvSpPr>
        <p:spPr>
          <a:xfrm>
            <a:off x="3962400" y="3409950"/>
            <a:ext cx="3249484" cy="565146"/>
          </a:xfrm>
          <a:prstGeom prst="wedgeRectCallout">
            <a:avLst>
              <a:gd name="adj1" fmla="val -41084"/>
              <a:gd name="adj2" fmla="val -234903"/>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spAutoFit/>
          </a:bodyPr>
          <a:lstStyle/>
          <a:p>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モデルは</a:t>
            </a:r>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Sequential()</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と</a:t>
            </a:r>
            <a:endPar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endParaRPr>
          </a:p>
          <a:p>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モデル名</a:t>
            </a:r>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).add</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で自分で設計する</a:t>
            </a:r>
          </a:p>
        </p:txBody>
      </p:sp>
      <p:sp>
        <p:nvSpPr>
          <p:cNvPr id="10" name="ニューラルネットワークとは(軽く復習)">
            <a:extLst>
              <a:ext uri="{FF2B5EF4-FFF2-40B4-BE49-F238E27FC236}">
                <a16:creationId xmlns:a16="http://schemas.microsoft.com/office/drawing/2014/main" id="{17406660-DE02-9F9A-1785-2630A0861E1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のコードまとめ</a:t>
            </a:r>
            <a:endParaRPr sz="2400" b="1"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C44A95D9-26D2-112E-5AE9-CA818C3631B0}"/>
              </a:ext>
            </a:extLst>
          </p:cNvPr>
          <p:cNvSpPr>
            <a:spLocks noGrp="1"/>
          </p:cNvSpPr>
          <p:nvPr>
            <p:ph type="sldNum" sz="quarter" idx="2"/>
          </p:nvPr>
        </p:nvSpPr>
        <p:spPr/>
        <p:txBody>
          <a:bodyPr/>
          <a:lstStyle/>
          <a:p>
            <a:fld id="{86CB4B4D-7CA3-9044-876B-883B54F8677D}" type="slidenum">
              <a:rPr lang="en-US" altLang="ja-JP" smtClean="0"/>
              <a:t>6</a:t>
            </a:fld>
            <a:endParaRPr lang="ja-JP" altLang="en-US"/>
          </a:p>
        </p:txBody>
      </p:sp>
    </p:spTree>
    <p:extLst>
      <p:ext uri="{BB962C8B-B14F-4D97-AF65-F5344CB8AC3E}">
        <p14:creationId xmlns:p14="http://schemas.microsoft.com/office/powerpoint/2010/main" val="536979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44634-B0EB-D72F-2378-AE8108C8B21E}"/>
            </a:ext>
          </a:extLst>
        </p:cNvPr>
        <p:cNvGrpSpPr/>
        <p:nvPr/>
      </p:nvGrpSpPr>
      <p:grpSpPr>
        <a:xfrm>
          <a:off x="0" y="0"/>
          <a:ext cx="0" cy="0"/>
          <a:chOff x="0" y="0"/>
          <a:chExt cx="0" cy="0"/>
        </a:xfrm>
      </p:grpSpPr>
      <p:sp>
        <p:nvSpPr>
          <p:cNvPr id="24" name="矢印">
            <a:extLst>
              <a:ext uri="{FF2B5EF4-FFF2-40B4-BE49-F238E27FC236}">
                <a16:creationId xmlns:a16="http://schemas.microsoft.com/office/drawing/2014/main" id="{01046E10-6F3C-C53E-F865-6BEE69BDED8C}"/>
              </a:ext>
            </a:extLst>
          </p:cNvPr>
          <p:cNvSpPr/>
          <p:nvPr/>
        </p:nvSpPr>
        <p:spPr>
          <a:xfrm rot="16200000">
            <a:off x="5124752" y="2750187"/>
            <a:ext cx="504000" cy="219295"/>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a:extLst>
              <a:ext uri="{FF2B5EF4-FFF2-40B4-BE49-F238E27FC236}">
                <a16:creationId xmlns:a16="http://schemas.microsoft.com/office/drawing/2014/main" id="{AA5E7BF1-BD1B-CC79-F660-2F24E58851FB}"/>
              </a:ext>
            </a:extLst>
          </p:cNvPr>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dirty="0" err="1"/>
              <a:t>学習の流れ</a:t>
            </a:r>
            <a:r>
              <a:rPr lang="ja-JP" altLang="en-US" sz="2400"/>
              <a:t>のまとめ</a:t>
            </a:r>
            <a:endParaRPr sz="2400" dirty="0"/>
          </a:p>
        </p:txBody>
      </p:sp>
      <p:sp>
        <p:nvSpPr>
          <p:cNvPr id="2" name="正方形/長方形 1">
            <a:extLst>
              <a:ext uri="{FF2B5EF4-FFF2-40B4-BE49-F238E27FC236}">
                <a16:creationId xmlns:a16="http://schemas.microsoft.com/office/drawing/2014/main" id="{EA48B124-F1F1-8963-82E3-822CD0B6EAC3}"/>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05379AB5-E3CD-E980-4EA0-3C6AF006D6D0}"/>
              </a:ext>
            </a:extLst>
          </p:cNvPr>
          <p:cNvSpPr txBox="1"/>
          <p:nvPr/>
        </p:nvSpPr>
        <p:spPr>
          <a:xfrm>
            <a:off x="604977" y="746708"/>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35B9A804-56A0-5257-A783-971E392533F4}"/>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solidFill>
                <a:srgbClr val="00B0F0"/>
              </a:solidFill>
            </a:endParaRPr>
          </a:p>
        </p:txBody>
      </p:sp>
      <p:sp>
        <p:nvSpPr>
          <p:cNvPr id="6" name="四角形">
            <a:extLst>
              <a:ext uri="{FF2B5EF4-FFF2-40B4-BE49-F238E27FC236}">
                <a16:creationId xmlns:a16="http://schemas.microsoft.com/office/drawing/2014/main" id="{2D7B5FF4-4E6A-6D76-8F86-78E87C161F9B}"/>
              </a:ext>
            </a:extLst>
          </p:cNvPr>
          <p:cNvSpPr/>
          <p:nvPr/>
        </p:nvSpPr>
        <p:spPr>
          <a:xfrm>
            <a:off x="2117686" y="1595189"/>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AFA463B3-96F5-8F7E-8837-E9697AA8E0CC}"/>
              </a:ext>
            </a:extLst>
          </p:cNvPr>
          <p:cNvSpPr txBox="1"/>
          <p:nvPr/>
        </p:nvSpPr>
        <p:spPr>
          <a:xfrm>
            <a:off x="536378" y="1270349"/>
            <a:ext cx="1370568"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x(</a:t>
            </a:r>
            <a:r>
              <a:rPr sz="1400" dirty="0" err="1"/>
              <a:t>特徴量データ</a:t>
            </a:r>
            <a:r>
              <a:rPr sz="1400" dirty="0"/>
              <a:t>)</a:t>
            </a:r>
          </a:p>
        </p:txBody>
      </p:sp>
      <p:sp>
        <p:nvSpPr>
          <p:cNvPr id="8" name="y(正解データ)">
            <a:extLst>
              <a:ext uri="{FF2B5EF4-FFF2-40B4-BE49-F238E27FC236}">
                <a16:creationId xmlns:a16="http://schemas.microsoft.com/office/drawing/2014/main" id="{D017F97C-7776-E466-F051-227736FD064C}"/>
              </a:ext>
            </a:extLst>
          </p:cNvPr>
          <p:cNvSpPr txBox="1"/>
          <p:nvPr/>
        </p:nvSpPr>
        <p:spPr>
          <a:xfrm>
            <a:off x="1954314" y="1264077"/>
            <a:ext cx="1192634"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y(</a:t>
            </a:r>
            <a:r>
              <a:rPr sz="1400" dirty="0" err="1"/>
              <a:t>正解データ</a:t>
            </a:r>
            <a:r>
              <a:rPr sz="1400" dirty="0"/>
              <a:t>)</a:t>
            </a:r>
          </a:p>
        </p:txBody>
      </p:sp>
      <p:sp>
        <p:nvSpPr>
          <p:cNvPr id="9" name="四角形">
            <a:extLst>
              <a:ext uri="{FF2B5EF4-FFF2-40B4-BE49-F238E27FC236}">
                <a16:creationId xmlns:a16="http://schemas.microsoft.com/office/drawing/2014/main" id="{0F2B403E-BCAD-4098-6080-623AE9E06DB2}"/>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3525D363-8777-4B63-E893-E0E0241E2726}"/>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4F88C3BB-060B-77FE-A7A5-256E3A473123}"/>
              </a:ext>
            </a:extLst>
          </p:cNvPr>
          <p:cNvSpPr txBox="1"/>
          <p:nvPr/>
        </p:nvSpPr>
        <p:spPr>
          <a:xfrm>
            <a:off x="866893" y="1962841"/>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x_train</a:t>
            </a:r>
            <a:endParaRPr sz="1600" dirty="0"/>
          </a:p>
        </p:txBody>
      </p:sp>
      <p:sp>
        <p:nvSpPr>
          <p:cNvPr id="12" name="y_train">
            <a:extLst>
              <a:ext uri="{FF2B5EF4-FFF2-40B4-BE49-F238E27FC236}">
                <a16:creationId xmlns:a16="http://schemas.microsoft.com/office/drawing/2014/main" id="{5660B767-064D-8424-876B-EACE27D23832}"/>
              </a:ext>
            </a:extLst>
          </p:cNvPr>
          <p:cNvSpPr txBox="1"/>
          <p:nvPr/>
        </p:nvSpPr>
        <p:spPr>
          <a:xfrm>
            <a:off x="2082563" y="1962841"/>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y_train</a:t>
            </a:r>
            <a:endParaRPr sz="1600" dirty="0"/>
          </a:p>
        </p:txBody>
      </p:sp>
      <p:sp>
        <p:nvSpPr>
          <p:cNvPr id="13" name="y_test">
            <a:extLst>
              <a:ext uri="{FF2B5EF4-FFF2-40B4-BE49-F238E27FC236}">
                <a16:creationId xmlns:a16="http://schemas.microsoft.com/office/drawing/2014/main" id="{0CECD722-86E0-FB25-3967-04B20E4F1044}"/>
              </a:ext>
            </a:extLst>
          </p:cNvPr>
          <p:cNvSpPr txBox="1"/>
          <p:nvPr/>
        </p:nvSpPr>
        <p:spPr>
          <a:xfrm>
            <a:off x="2099487" y="3605499"/>
            <a:ext cx="70371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y_test</a:t>
            </a:r>
            <a:endParaRPr sz="1600" dirty="0"/>
          </a:p>
        </p:txBody>
      </p:sp>
      <p:sp>
        <p:nvSpPr>
          <p:cNvPr id="14" name="x_test">
            <a:extLst>
              <a:ext uri="{FF2B5EF4-FFF2-40B4-BE49-F238E27FC236}">
                <a16:creationId xmlns:a16="http://schemas.microsoft.com/office/drawing/2014/main" id="{146984D1-96C6-260E-0C11-1EEE8B55D20B}"/>
              </a:ext>
            </a:extLst>
          </p:cNvPr>
          <p:cNvSpPr txBox="1"/>
          <p:nvPr/>
        </p:nvSpPr>
        <p:spPr>
          <a:xfrm>
            <a:off x="879864" y="3650057"/>
            <a:ext cx="702116"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x_test</a:t>
            </a:r>
            <a:endParaRPr sz="1600" dirty="0"/>
          </a:p>
        </p:txBody>
      </p:sp>
      <p:sp>
        <p:nvSpPr>
          <p:cNvPr id="15" name="角丸四角形">
            <a:extLst>
              <a:ext uri="{FF2B5EF4-FFF2-40B4-BE49-F238E27FC236}">
                <a16:creationId xmlns:a16="http://schemas.microsoft.com/office/drawing/2014/main" id="{10CD37BA-C228-77ED-4F0A-9A19EB57C97D}"/>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6890BDEC-EB5F-6136-68C1-ADD6B38AB1A6}"/>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dirty="0"/>
              <a:t>STEP2:</a:t>
            </a:r>
            <a:r>
              <a:rPr sz="1600" b="1" dirty="0"/>
              <a:t>学習モデルの選定</a:t>
            </a:r>
          </a:p>
        </p:txBody>
      </p:sp>
      <p:sp>
        <p:nvSpPr>
          <p:cNvPr id="17" name="学習">
            <a:extLst>
              <a:ext uri="{FF2B5EF4-FFF2-40B4-BE49-F238E27FC236}">
                <a16:creationId xmlns:a16="http://schemas.microsoft.com/office/drawing/2014/main" id="{CB946294-18DD-F6BA-434E-C521DB584853}"/>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lang="ja-JP" altLang="en-US" sz="1950"/>
              <a:t>モデル</a:t>
            </a:r>
            <a:endParaRPr sz="1950" dirty="0"/>
          </a:p>
        </p:txBody>
      </p:sp>
      <p:sp>
        <p:nvSpPr>
          <p:cNvPr id="18" name="矢印">
            <a:extLst>
              <a:ext uri="{FF2B5EF4-FFF2-40B4-BE49-F238E27FC236}">
                <a16:creationId xmlns:a16="http://schemas.microsoft.com/office/drawing/2014/main" id="{E3B1F0BD-857E-482C-2D7D-ABCC212641AB}"/>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6830CBBF-5E66-8FAA-2E49-46568FB16315}"/>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0F43EDD6-0B53-F0CC-19EC-4A7C6C93E2D2}"/>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2C23254B-F739-F6C9-CBE2-55EC5537DFB3}"/>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245C1BB4-1879-9AB8-5466-D168394C6964}"/>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575" dirty="0" err="1"/>
              <a:t>学習済み</a:t>
            </a:r>
            <a:endParaRPr sz="1575" dirty="0"/>
          </a:p>
          <a:p>
            <a:pPr>
              <a:defRPr sz="4200"/>
            </a:pPr>
            <a:r>
              <a:rPr sz="1575" dirty="0" err="1"/>
              <a:t>モデル</a:t>
            </a:r>
            <a:endParaRPr sz="1575" dirty="0"/>
          </a:p>
        </p:txBody>
      </p:sp>
      <p:sp>
        <p:nvSpPr>
          <p:cNvPr id="23" name="矢印">
            <a:extLst>
              <a:ext uri="{FF2B5EF4-FFF2-40B4-BE49-F238E27FC236}">
                <a16:creationId xmlns:a16="http://schemas.microsoft.com/office/drawing/2014/main" id="{4CFFCEC3-B0EF-7478-7467-A4802C477B9C}"/>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B607A2DD-6F12-CD45-BD61-89AF1549A50C}"/>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94D0BF83-18B9-180E-FD98-A609FC10AA18}"/>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F212C4F1-4F93-4EB1-B4C8-FE131BC70F93}"/>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250BC13F-92DB-E5B0-05F8-BB537F147E63}"/>
              </a:ext>
            </a:extLst>
          </p:cNvPr>
          <p:cNvSpPr/>
          <p:nvPr/>
        </p:nvSpPr>
        <p:spPr>
          <a:xfrm>
            <a:off x="6175453" y="187968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B82B940E-E012-7FBA-D082-78A73D6EA5EB}"/>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92BFBEE0-668F-1F5C-C7DB-05E5E69A4774}"/>
              </a:ext>
            </a:extLst>
          </p:cNvPr>
          <p:cNvSpPr/>
          <p:nvPr/>
        </p:nvSpPr>
        <p:spPr>
          <a:xfrm rot="5400000">
            <a:off x="7489806" y="2692380"/>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C60FBDC4-F523-BC6F-5C99-729EE7324DF9}"/>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784D7612-C02C-4AD6-B6EE-B486ACD71AFE}"/>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FF07901D-A415-34B5-6058-136CE769F9FD}"/>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1CFA8BF9-264B-D016-9675-5D51EBCFD458}"/>
              </a:ext>
            </a:extLst>
          </p:cNvPr>
          <p:cNvSpPr txBox="1"/>
          <p:nvPr/>
        </p:nvSpPr>
        <p:spPr>
          <a:xfrm>
            <a:off x="6414679" y="4067286"/>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F195EE63-9812-190F-B3C1-D351701C3BBC}"/>
              </a:ext>
            </a:extLst>
          </p:cNvPr>
          <p:cNvSpPr>
            <a:spLocks noGrp="1"/>
          </p:cNvSpPr>
          <p:nvPr>
            <p:ph type="sldNum" sz="quarter" idx="2"/>
          </p:nvPr>
        </p:nvSpPr>
        <p:spPr/>
        <p:txBody>
          <a:bodyPr/>
          <a:lstStyle/>
          <a:p>
            <a:fld id="{86CB4B4D-7CA3-9044-876B-883B54F8677D}" type="slidenum">
              <a:rPr lang="en-US" altLang="ja-JP" smtClean="0"/>
              <a:t>7</a:t>
            </a:fld>
            <a:endParaRPr lang="ja-JP" altLang="en-US"/>
          </a:p>
        </p:txBody>
      </p:sp>
      <p:cxnSp>
        <p:nvCxnSpPr>
          <p:cNvPr id="36" name="直線コネクタ 35">
            <a:extLst>
              <a:ext uri="{FF2B5EF4-FFF2-40B4-BE49-F238E27FC236}">
                <a16:creationId xmlns:a16="http://schemas.microsoft.com/office/drawing/2014/main" id="{8B27B059-D7D9-D140-45BA-23DAA67EE303}"/>
              </a:ext>
            </a:extLst>
          </p:cNvPr>
          <p:cNvCxnSpPr>
            <a:cxnSpLocks/>
          </p:cNvCxnSpPr>
          <p:nvPr/>
        </p:nvCxnSpPr>
        <p:spPr>
          <a:xfrm>
            <a:off x="1227802" y="3154680"/>
            <a:ext cx="4182398"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FFE4218A-DEB9-0AEF-9008-5474B77CB08B}"/>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7C2E281F-0ABC-457D-8935-DB067DAAF3F1}"/>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1B670BBD-5A5B-FE4B-B9D3-A6FB8B48045B}"/>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深層学習ではニューラルネットワークを学習モデルを自分で設計する</a:t>
            </a:r>
            <a:endParaRPr kumimoji="0" lang="en-US" altLang="ja-JP"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97975C54-09B1-4D45-F862-7BB710C2A78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B4DCE92A-A6F7-0DA5-21C5-AF0624C5F4A7}"/>
              </a:ext>
            </a:extLst>
          </p:cNvPr>
          <p:cNvSpPr txBox="1"/>
          <p:nvPr/>
        </p:nvSpPr>
        <p:spPr>
          <a:xfrm>
            <a:off x="4876800" y="4756009"/>
            <a:ext cx="144270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STEP5:</a:t>
            </a:r>
            <a:r>
              <a:rPr kumimoji="0" lang="ja-JP" altLang="en-US"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予測</a:t>
            </a:r>
          </a:p>
        </p:txBody>
      </p:sp>
      <p:pic>
        <p:nvPicPr>
          <p:cNvPr id="40" name="図 39" descr="人のレントゲン写真&#10;&#10;低い精度で自動的に生成された説明">
            <a:extLst>
              <a:ext uri="{FF2B5EF4-FFF2-40B4-BE49-F238E27FC236}">
                <a16:creationId xmlns:a16="http://schemas.microsoft.com/office/drawing/2014/main" id="{57C8FB3A-F613-A587-DF94-40FCC38530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0774" y="3912237"/>
            <a:ext cx="864000" cy="864000"/>
          </a:xfrm>
          <a:prstGeom prst="rect">
            <a:avLst/>
          </a:prstGeom>
        </p:spPr>
      </p:pic>
      <p:cxnSp>
        <p:nvCxnSpPr>
          <p:cNvPr id="42" name="直線コネクタ 41">
            <a:extLst>
              <a:ext uri="{FF2B5EF4-FFF2-40B4-BE49-F238E27FC236}">
                <a16:creationId xmlns:a16="http://schemas.microsoft.com/office/drawing/2014/main" id="{C526C485-4817-640D-4759-01E32B641615}"/>
              </a:ext>
            </a:extLst>
          </p:cNvPr>
          <p:cNvCxnSpPr>
            <a:cxnSpLocks/>
          </p:cNvCxnSpPr>
          <p:nvPr/>
        </p:nvCxnSpPr>
        <p:spPr>
          <a:xfrm>
            <a:off x="5807673" y="2626664"/>
            <a:ext cx="0" cy="1263528"/>
          </a:xfrm>
          <a:prstGeom prst="line">
            <a:avLst/>
          </a:prstGeom>
          <a:noFill/>
          <a:ln w="69850" cap="flat">
            <a:solidFill>
              <a:srgbClr val="92D05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46" name="矢印">
            <a:extLst>
              <a:ext uri="{FF2B5EF4-FFF2-40B4-BE49-F238E27FC236}">
                <a16:creationId xmlns:a16="http://schemas.microsoft.com/office/drawing/2014/main" id="{EF2F2C50-58C0-6D0D-9E59-B062A68E7231}"/>
              </a:ext>
            </a:extLst>
          </p:cNvPr>
          <p:cNvSpPr/>
          <p:nvPr/>
        </p:nvSpPr>
        <p:spPr>
          <a:xfrm>
            <a:off x="6153648" y="2363504"/>
            <a:ext cx="522061" cy="218244"/>
          </a:xfrm>
          <a:prstGeom prst="rightArrow">
            <a:avLst>
              <a:gd name="adj1" fmla="val 31663"/>
              <a:gd name="adj2" fmla="val 55401"/>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7" name="テキスト ボックス 46">
            <a:extLst>
              <a:ext uri="{FF2B5EF4-FFF2-40B4-BE49-F238E27FC236}">
                <a16:creationId xmlns:a16="http://schemas.microsoft.com/office/drawing/2014/main" id="{F6FA79EE-F8D5-07E6-EB79-6816FE1309C8}"/>
              </a:ext>
            </a:extLst>
          </p:cNvPr>
          <p:cNvSpPr txBox="1"/>
          <p:nvPr/>
        </p:nvSpPr>
        <p:spPr>
          <a:xfrm>
            <a:off x="5914534" y="2630926"/>
            <a:ext cx="1787669" cy="584775"/>
          </a:xfrm>
          <a:prstGeom prst="rect">
            <a:avLst/>
          </a:prstGeom>
          <a:noFill/>
        </p:spPr>
        <p:txBody>
          <a:bodyPr wrap="none" rtlCol="0">
            <a:spAutoFit/>
          </a:bodyPr>
          <a:lstStyle/>
          <a:p>
            <a:r>
              <a:rPr kumimoji="1" lang="en-US" altLang="ja-JP" sz="1600" b="1">
                <a:solidFill>
                  <a:srgbClr val="92D050"/>
                </a:solidFill>
                <a:latin typeface="Meiryo" panose="020B0604030504040204" pitchFamily="34" charset="-128"/>
                <a:ea typeface="Meiryo" panose="020B0604030504040204" pitchFamily="34" charset="-128"/>
              </a:rPr>
              <a:t>1</a:t>
            </a:r>
            <a:r>
              <a:rPr kumimoji="1" lang="ja-JP" altLang="en-US" sz="1600" b="1">
                <a:solidFill>
                  <a:srgbClr val="92D050"/>
                </a:solidFill>
                <a:latin typeface="Meiryo" panose="020B0604030504040204" pitchFamily="34" charset="-128"/>
                <a:ea typeface="Meiryo" panose="020B0604030504040204" pitchFamily="34" charset="-128"/>
              </a:rPr>
              <a:t>：</a:t>
            </a:r>
            <a:r>
              <a:rPr kumimoji="1" lang="en-US" altLang="ja-JP" sz="1600" b="1">
                <a:solidFill>
                  <a:srgbClr val="92D050"/>
                </a:solidFill>
                <a:latin typeface="Meiryo" panose="020B0604030504040204" pitchFamily="34" charset="-128"/>
                <a:ea typeface="Meiryo" panose="020B0604030504040204" pitchFamily="34" charset="-128"/>
              </a:rPr>
              <a:t>covid19</a:t>
            </a:r>
            <a:r>
              <a:rPr kumimoji="1" lang="ja-JP" altLang="en-US" sz="1600" b="1">
                <a:solidFill>
                  <a:srgbClr val="92D050"/>
                </a:solidFill>
                <a:latin typeface="Meiryo" panose="020B0604030504040204" pitchFamily="34" charset="-128"/>
                <a:ea typeface="Meiryo" panose="020B0604030504040204" pitchFamily="34" charset="-128"/>
              </a:rPr>
              <a:t>肺炎</a:t>
            </a:r>
            <a:endParaRPr kumimoji="1" lang="en-US" altLang="ja-JP" sz="1600" b="1">
              <a:solidFill>
                <a:srgbClr val="92D050"/>
              </a:solidFill>
              <a:latin typeface="Meiryo" panose="020B0604030504040204" pitchFamily="34" charset="-128"/>
              <a:ea typeface="Meiryo" panose="020B0604030504040204" pitchFamily="34" charset="-128"/>
            </a:endParaRPr>
          </a:p>
          <a:p>
            <a:r>
              <a:rPr kumimoji="1" lang="en-US" altLang="ja-JP" sz="1600" b="1">
                <a:solidFill>
                  <a:srgbClr val="92D050"/>
                </a:solidFill>
                <a:latin typeface="Meiryo" panose="020B0604030504040204" pitchFamily="34" charset="-128"/>
                <a:ea typeface="Meiryo" panose="020B0604030504040204" pitchFamily="34" charset="-128"/>
              </a:rPr>
              <a:t>0</a:t>
            </a:r>
            <a:r>
              <a:rPr kumimoji="1" lang="ja-JP" altLang="en-US" sz="1600" b="1">
                <a:solidFill>
                  <a:srgbClr val="92D050"/>
                </a:solidFill>
                <a:latin typeface="Meiryo" panose="020B0604030504040204" pitchFamily="34" charset="-128"/>
                <a:ea typeface="Meiryo" panose="020B0604030504040204" pitchFamily="34" charset="-128"/>
              </a:rPr>
              <a:t>：健康</a:t>
            </a:r>
          </a:p>
        </p:txBody>
      </p:sp>
    </p:spTree>
    <p:extLst>
      <p:ext uri="{BB962C8B-B14F-4D97-AF65-F5344CB8AC3E}">
        <p14:creationId xmlns:p14="http://schemas.microsoft.com/office/powerpoint/2010/main" val="426098223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12C8D-ADE0-9866-FDEC-534BDE258717}"/>
            </a:ext>
          </a:extLst>
        </p:cNvPr>
        <p:cNvGrpSpPr/>
        <p:nvPr/>
      </p:nvGrpSpPr>
      <p:grpSpPr>
        <a:xfrm>
          <a:off x="0" y="0"/>
          <a:ext cx="0" cy="0"/>
          <a:chOff x="0" y="0"/>
          <a:chExt cx="0" cy="0"/>
        </a:xfrm>
      </p:grpSpPr>
      <p:sp>
        <p:nvSpPr>
          <p:cNvPr id="4" name="ニューラルネットワークとは(軽く復習)">
            <a:extLst>
              <a:ext uri="{FF2B5EF4-FFF2-40B4-BE49-F238E27FC236}">
                <a16:creationId xmlns:a16="http://schemas.microsoft.com/office/drawing/2014/main" id="{E5812BA3-8C1D-9B31-9A9B-ED4AAFBC94D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95BDF022-27E1-B8A5-13BF-DB19919DC78F}"/>
              </a:ext>
            </a:extLst>
          </p:cNvPr>
          <p:cNvSpPr txBox="1"/>
          <p:nvPr/>
        </p:nvSpPr>
        <p:spPr>
          <a:xfrm>
            <a:off x="1714500" y="894174"/>
            <a:ext cx="5105400" cy="2312153"/>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9050" bIns="72000" numCol="1" spcCol="38100" rtlCol="0" anchor="ctr">
            <a:spAutoFit/>
          </a:bodyPr>
          <a:lstStyle/>
          <a:p>
            <a:pPr algn="l" defTabSz="309563" rtl="0" hangingPunct="0">
              <a:lnSpc>
                <a:spcPct val="110000"/>
              </a:lnSpc>
            </a:pPr>
            <a:r>
              <a:rPr lang="en-US" altLang="ja-JP" sz="1600" b="1">
                <a:latin typeface="Meiryo" panose="020B0604030504040204" pitchFamily="34" charset="-128"/>
                <a:ea typeface="Meiryo" panose="020B0604030504040204" pitchFamily="34" charset="-128"/>
              </a:rPr>
              <a:t>STEP1-1</a:t>
            </a:r>
          </a:p>
          <a:p>
            <a:pPr algn="l" defTabSz="309563" rtl="0" hangingPunct="0">
              <a:lnSpc>
                <a:spcPct val="110000"/>
              </a:lnSpc>
            </a:pPr>
            <a:r>
              <a:rPr lang="ja-JP" altLang="en-US" sz="1600" b="1">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画像ファイル名を取得</a:t>
            </a:r>
            <a:endParaRPr lang="en-US" altLang="ja-JP" sz="160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a:t>
            </a:r>
            <a:r>
              <a:rPr lang="en-US" altLang="ja-JP" sz="160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の配列をあらかじめ作成</a:t>
            </a:r>
            <a:endParaRPr lang="en-US" altLang="ja-JP" sz="160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画像ファイルの読み込みと配列への代入</a:t>
            </a:r>
            <a:endParaRPr lang="en-US" altLang="ja-JP" sz="160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pPr>
              <a:lnSpc>
                <a:spcPct val="110000"/>
              </a:lnSpc>
            </a:pPr>
            <a:r>
              <a:rPr lang="ja-JP" altLang="en-US" sz="1600">
                <a:latin typeface="Meiryo" panose="020B0604030504040204" pitchFamily="34" charset="-128"/>
                <a:ea typeface="Meiryo" panose="020B0604030504040204" pitchFamily="34" charset="-128"/>
              </a:rPr>
              <a:t>　</a:t>
            </a:r>
            <a:r>
              <a:rPr lang="en" altLang="ja-JP" sz="1600" err="1">
                <a:latin typeface="Meiryo" panose="020B0604030504040204" pitchFamily="34" charset="-128"/>
                <a:ea typeface="Meiryo" panose="020B0604030504040204" pitchFamily="34" charset="-128"/>
              </a:rPr>
              <a:t>x_train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err="1">
                <a:latin typeface="Meiryo" panose="020B0604030504040204" pitchFamily="34" charset="-128"/>
                <a:ea typeface="Meiryo" panose="020B0604030504040204" pitchFamily="34" charset="-128"/>
              </a:rPr>
              <a:t>y_train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p>
        </p:txBody>
      </p:sp>
      <p:sp>
        <p:nvSpPr>
          <p:cNvPr id="6" name="テキスト ボックス 5">
            <a:extLst>
              <a:ext uri="{FF2B5EF4-FFF2-40B4-BE49-F238E27FC236}">
                <a16:creationId xmlns:a16="http://schemas.microsoft.com/office/drawing/2014/main" id="{5B0EC827-1370-DA9F-9C1D-5B91B8CC1060}"/>
              </a:ext>
            </a:extLst>
          </p:cNvPr>
          <p:cNvSpPr txBox="1"/>
          <p:nvPr/>
        </p:nvSpPr>
        <p:spPr>
          <a:xfrm>
            <a:off x="457200" y="550362"/>
            <a:ext cx="7366119" cy="400110"/>
          </a:xfrm>
          <a:prstGeom prst="rect">
            <a:avLst/>
          </a:prstGeom>
          <a:noFill/>
        </p:spPr>
        <p:txBody>
          <a:bodyPr wrap="none" rtlCol="0">
            <a:spAutoFit/>
          </a:bodyPr>
          <a:lstStyle/>
          <a:p>
            <a:r>
              <a:rPr kumimoji="1" lang="ja-JP" altLang="en-US" sz="2000" b="1">
                <a:latin typeface="Meiryo" panose="020B0604030504040204" pitchFamily="34" charset="-128"/>
                <a:ea typeface="Meiryo" panose="020B0604030504040204" pitchFamily="34" charset="-128"/>
              </a:rPr>
              <a:t>画像データを深層学習に利用するには、データの前処理が必要</a:t>
            </a:r>
          </a:p>
        </p:txBody>
      </p:sp>
      <p:pic>
        <p:nvPicPr>
          <p:cNvPr id="13" name="00000273_009.png" descr="00000273_009.png">
            <a:extLst>
              <a:ext uri="{FF2B5EF4-FFF2-40B4-BE49-F238E27FC236}">
                <a16:creationId xmlns:a16="http://schemas.microsoft.com/office/drawing/2014/main" id="{627BD828-BB97-CDE1-A83D-D0A74E4F5F02}"/>
              </a:ext>
            </a:extLst>
          </p:cNvPr>
          <p:cNvPicPr>
            <a:picLocks noChangeAspect="1"/>
          </p:cNvPicPr>
          <p:nvPr/>
        </p:nvPicPr>
        <p:blipFill>
          <a:blip r:embed="rId3"/>
          <a:stretch>
            <a:fillRect/>
          </a:stretch>
        </p:blipFill>
        <p:spPr>
          <a:xfrm>
            <a:off x="1388414" y="3550691"/>
            <a:ext cx="1065371" cy="1065376"/>
          </a:xfrm>
          <a:prstGeom prst="rect">
            <a:avLst/>
          </a:prstGeom>
          <a:ln>
            <a:noFill/>
          </a:ln>
          <a:effectLst/>
        </p:spPr>
      </p:pic>
      <p:pic>
        <p:nvPicPr>
          <p:cNvPr id="12" name="00000273_009.png" descr="00000273_009.png">
            <a:extLst>
              <a:ext uri="{FF2B5EF4-FFF2-40B4-BE49-F238E27FC236}">
                <a16:creationId xmlns:a16="http://schemas.microsoft.com/office/drawing/2014/main" id="{C98B125A-049E-AFE8-16BD-7CA9F1F735FF}"/>
              </a:ext>
            </a:extLst>
          </p:cNvPr>
          <p:cNvPicPr>
            <a:picLocks noChangeAspect="1"/>
          </p:cNvPicPr>
          <p:nvPr/>
        </p:nvPicPr>
        <p:blipFill>
          <a:blip r:embed="rId3"/>
          <a:stretch>
            <a:fillRect/>
          </a:stretch>
        </p:blipFill>
        <p:spPr>
          <a:xfrm>
            <a:off x="1159814" y="3682285"/>
            <a:ext cx="1065371" cy="1065376"/>
          </a:xfrm>
          <a:prstGeom prst="rect">
            <a:avLst/>
          </a:prstGeom>
          <a:ln>
            <a:noFill/>
          </a:ln>
          <a:effectLst/>
        </p:spPr>
      </p:pic>
      <p:pic>
        <p:nvPicPr>
          <p:cNvPr id="11" name="00000273_009.png" descr="00000273_009.png">
            <a:extLst>
              <a:ext uri="{FF2B5EF4-FFF2-40B4-BE49-F238E27FC236}">
                <a16:creationId xmlns:a16="http://schemas.microsoft.com/office/drawing/2014/main" id="{447B436E-78C1-B507-6D9C-871031B425EA}"/>
              </a:ext>
            </a:extLst>
          </p:cNvPr>
          <p:cNvPicPr>
            <a:picLocks noChangeAspect="1"/>
          </p:cNvPicPr>
          <p:nvPr/>
        </p:nvPicPr>
        <p:blipFill>
          <a:blip r:embed="rId3"/>
          <a:stretch>
            <a:fillRect/>
          </a:stretch>
        </p:blipFill>
        <p:spPr>
          <a:xfrm>
            <a:off x="914281" y="3863959"/>
            <a:ext cx="1065371" cy="1065376"/>
          </a:xfrm>
          <a:prstGeom prst="rect">
            <a:avLst/>
          </a:prstGeom>
          <a:ln>
            <a:noFill/>
          </a:ln>
          <a:effectLst/>
        </p:spPr>
      </p:pic>
      <p:pic>
        <p:nvPicPr>
          <p:cNvPr id="8" name="00000273_009.png" descr="00000273_009.png">
            <a:extLst>
              <a:ext uri="{FF2B5EF4-FFF2-40B4-BE49-F238E27FC236}">
                <a16:creationId xmlns:a16="http://schemas.microsoft.com/office/drawing/2014/main" id="{0E9729DB-373D-F7D3-08A2-84CB724E6D69}"/>
              </a:ext>
            </a:extLst>
          </p:cNvPr>
          <p:cNvPicPr>
            <a:picLocks noChangeAspect="1"/>
          </p:cNvPicPr>
          <p:nvPr/>
        </p:nvPicPr>
        <p:blipFill>
          <a:blip r:embed="rId3"/>
          <a:stretch>
            <a:fillRect/>
          </a:stretch>
        </p:blipFill>
        <p:spPr>
          <a:xfrm>
            <a:off x="711081" y="4060450"/>
            <a:ext cx="1065371" cy="1065376"/>
          </a:xfrm>
          <a:prstGeom prst="rect">
            <a:avLst/>
          </a:prstGeom>
          <a:ln>
            <a:noFill/>
          </a:ln>
          <a:effectLst/>
        </p:spPr>
      </p:pic>
      <p:sp>
        <p:nvSpPr>
          <p:cNvPr id="14" name="右矢印 13">
            <a:extLst>
              <a:ext uri="{FF2B5EF4-FFF2-40B4-BE49-F238E27FC236}">
                <a16:creationId xmlns:a16="http://schemas.microsoft.com/office/drawing/2014/main" id="{343E24F3-52B8-8B4B-49FC-239FB6F14158}"/>
              </a:ext>
            </a:extLst>
          </p:cNvPr>
          <p:cNvSpPr/>
          <p:nvPr/>
        </p:nvSpPr>
        <p:spPr>
          <a:xfrm>
            <a:off x="2682385" y="3925952"/>
            <a:ext cx="641997" cy="483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9363767-BBD6-0911-7F1F-0E4ABF78B32B}"/>
              </a:ext>
            </a:extLst>
          </p:cNvPr>
          <p:cNvSpPr txBox="1"/>
          <p:nvPr/>
        </p:nvSpPr>
        <p:spPr>
          <a:xfrm>
            <a:off x="686454" y="3229256"/>
            <a:ext cx="2012089" cy="307777"/>
          </a:xfrm>
          <a:prstGeom prst="rect">
            <a:avLst/>
          </a:prstGeom>
          <a:noFill/>
        </p:spPr>
        <p:txBody>
          <a:bodyPr wrap="none" rtlCol="0">
            <a:spAutoFit/>
          </a:bodyPr>
          <a:lstStyle/>
          <a:p>
            <a:r>
              <a:rPr kumimoji="1" lang="ja-JP" altLang="en-US" sz="1400" b="1"/>
              <a:t>たくさんの画像データ</a:t>
            </a:r>
          </a:p>
        </p:txBody>
      </p:sp>
      <p:sp>
        <p:nvSpPr>
          <p:cNvPr id="17" name="250枚の全て読み込んで、(学習+検証用データ) = (250, 64, 64, 1)を作る">
            <a:extLst>
              <a:ext uri="{FF2B5EF4-FFF2-40B4-BE49-F238E27FC236}">
                <a16:creationId xmlns:a16="http://schemas.microsoft.com/office/drawing/2014/main" id="{473BD900-6CED-89CC-5CBA-59F6A97CE7AB}"/>
              </a:ext>
            </a:extLst>
          </p:cNvPr>
          <p:cNvSpPr txBox="1"/>
          <p:nvPr/>
        </p:nvSpPr>
        <p:spPr>
          <a:xfrm>
            <a:off x="3793183" y="4392929"/>
            <a:ext cx="545021" cy="2231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err="1">
                <a:solidFill>
                  <a:srgbClr val="FF0000"/>
                </a:solidFill>
                <a:latin typeface="Hiragino Maru Gothic ProN W4" panose="020F0400000000000000" pitchFamily="34" charset="-128"/>
                <a:ea typeface="Hiragino Maru Gothic ProN W4" panose="020F0400000000000000" pitchFamily="34" charset="-128"/>
              </a:rPr>
              <a:t>y_train</a:t>
            </a:r>
            <a:endParaRPr sz="1200" dirty="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8" name="250枚の全て読み込んで、(学習+検証用データ) = (250, 64, 64, 1)を作る">
            <a:extLst>
              <a:ext uri="{FF2B5EF4-FFF2-40B4-BE49-F238E27FC236}">
                <a16:creationId xmlns:a16="http://schemas.microsoft.com/office/drawing/2014/main" id="{5CF62947-8D12-A7B3-0EEA-47D4FB5DE6F0}"/>
              </a:ext>
            </a:extLst>
          </p:cNvPr>
          <p:cNvSpPr txBox="1"/>
          <p:nvPr/>
        </p:nvSpPr>
        <p:spPr>
          <a:xfrm>
            <a:off x="3766543" y="3517657"/>
            <a:ext cx="562655" cy="2231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b="1" dirty="0" err="1">
                <a:solidFill>
                  <a:srgbClr val="FF0000"/>
                </a:solidFill>
                <a:latin typeface="Hiragino Maru Gothic ProN W4" panose="020F0400000000000000" pitchFamily="34" charset="-128"/>
                <a:ea typeface="Hiragino Maru Gothic ProN W4" panose="020F0400000000000000" pitchFamily="34" charset="-128"/>
              </a:rPr>
              <a:t>x_train</a:t>
            </a:r>
            <a:endParaRPr sz="1200" b="1" dirty="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9" name="250枚の全て読み込んで、(学習+検証用データ) = (250, 64, 64, 1)を作る">
            <a:extLst>
              <a:ext uri="{FF2B5EF4-FFF2-40B4-BE49-F238E27FC236}">
                <a16:creationId xmlns:a16="http://schemas.microsoft.com/office/drawing/2014/main" id="{E9446346-3918-FDA4-F374-224989CF58D6}"/>
              </a:ext>
            </a:extLst>
          </p:cNvPr>
          <p:cNvSpPr txBox="1"/>
          <p:nvPr/>
        </p:nvSpPr>
        <p:spPr>
          <a:xfrm>
            <a:off x="3439721" y="3712428"/>
            <a:ext cx="1251946" cy="2231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a:solidFill>
                  <a:srgbClr val="FF0000"/>
                </a:solidFill>
                <a:latin typeface="Hiragino Maru Gothic ProN W4" panose="020F0400000000000000" pitchFamily="34" charset="-128"/>
                <a:ea typeface="Hiragino Maru Gothic ProN W4" panose="020F0400000000000000" pitchFamily="34" charset="-128"/>
              </a:rPr>
              <a:t>(</a:t>
            </a:r>
            <a:r>
              <a:rPr sz="1200" dirty="0">
                <a:solidFill>
                  <a:srgbClr val="FF0000"/>
                </a:solidFill>
                <a:latin typeface="Hiragino Maru Gothic ProN W4" panose="020F0400000000000000" pitchFamily="34" charset="-128"/>
                <a:ea typeface="Hiragino Maru Gothic ProN W4" panose="020F0400000000000000" pitchFamily="34" charset="-128"/>
              </a:rPr>
              <a:t>2</a:t>
            </a:r>
            <a:r>
              <a:rPr lang="en-US" sz="1200" dirty="0">
                <a:solidFill>
                  <a:srgbClr val="FF0000"/>
                </a:solidFill>
                <a:latin typeface="Hiragino Maru Gothic ProN W4" panose="020F0400000000000000" pitchFamily="34" charset="-128"/>
                <a:ea typeface="Hiragino Maru Gothic ProN W4" panose="020F0400000000000000" pitchFamily="34" charset="-128"/>
              </a:rPr>
              <a:t>32</a:t>
            </a:r>
            <a:r>
              <a:rPr sz="1200" dirty="0">
                <a:solidFill>
                  <a:srgbClr val="FF0000"/>
                </a:solidFill>
                <a:latin typeface="Hiragino Maru Gothic ProN W4" panose="020F0400000000000000" pitchFamily="34" charset="-128"/>
                <a:ea typeface="Hiragino Maru Gothic ProN W4" panose="020F0400000000000000" pitchFamily="34" charset="-128"/>
              </a:rPr>
              <a:t>, 64, 64, 1)</a:t>
            </a:r>
          </a:p>
        </p:txBody>
      </p:sp>
      <p:sp>
        <p:nvSpPr>
          <p:cNvPr id="20" name="250枚の全て読み込んで、(学習+検証用データ) = (250, 64, 64, 1)を作る">
            <a:extLst>
              <a:ext uri="{FF2B5EF4-FFF2-40B4-BE49-F238E27FC236}">
                <a16:creationId xmlns:a16="http://schemas.microsoft.com/office/drawing/2014/main" id="{DB97BF6D-9DE4-D797-A34C-DF0F362B3BCB}"/>
              </a:ext>
            </a:extLst>
          </p:cNvPr>
          <p:cNvSpPr txBox="1"/>
          <p:nvPr/>
        </p:nvSpPr>
        <p:spPr>
          <a:xfrm>
            <a:off x="3766543" y="4601124"/>
            <a:ext cx="652423" cy="2231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a:solidFill>
                  <a:srgbClr val="FF0000"/>
                </a:solidFill>
                <a:latin typeface="Hiragino Maru Gothic ProN W4" panose="020F0400000000000000" pitchFamily="34" charset="-128"/>
                <a:ea typeface="Hiragino Maru Gothic ProN W4" panose="020F0400000000000000" pitchFamily="34" charset="-128"/>
              </a:rPr>
              <a:t>(</a:t>
            </a:r>
            <a:r>
              <a:rPr sz="1200" dirty="0">
                <a:solidFill>
                  <a:srgbClr val="FF0000"/>
                </a:solidFill>
                <a:latin typeface="Hiragino Maru Gothic ProN W4" panose="020F0400000000000000" pitchFamily="34" charset="-128"/>
                <a:ea typeface="Hiragino Maru Gothic ProN W4" panose="020F0400000000000000" pitchFamily="34" charset="-128"/>
              </a:rPr>
              <a:t>2</a:t>
            </a:r>
            <a:r>
              <a:rPr lang="en-US" sz="1200" dirty="0">
                <a:solidFill>
                  <a:srgbClr val="FF0000"/>
                </a:solidFill>
                <a:latin typeface="Hiragino Maru Gothic ProN W4" panose="020F0400000000000000" pitchFamily="34" charset="-128"/>
                <a:ea typeface="Hiragino Maru Gothic ProN W4" panose="020F0400000000000000" pitchFamily="34" charset="-128"/>
              </a:rPr>
              <a:t>32</a:t>
            </a:r>
            <a:r>
              <a:rPr sz="1200" dirty="0">
                <a:solidFill>
                  <a:srgbClr val="FF0000"/>
                </a:solidFill>
                <a:latin typeface="Hiragino Maru Gothic ProN W4" panose="020F0400000000000000" pitchFamily="34" charset="-128"/>
                <a:ea typeface="Hiragino Maru Gothic ProN W4" panose="020F0400000000000000" pitchFamily="34" charset="-128"/>
              </a:rPr>
              <a:t>, 1)</a:t>
            </a:r>
          </a:p>
        </p:txBody>
      </p:sp>
      <p:sp>
        <p:nvSpPr>
          <p:cNvPr id="21" name="250枚の全て読み込んで、(学習+検証用データ) = (250, 64, 64, 1)を作る">
            <a:extLst>
              <a:ext uri="{FF2B5EF4-FFF2-40B4-BE49-F238E27FC236}">
                <a16:creationId xmlns:a16="http://schemas.microsoft.com/office/drawing/2014/main" id="{21DAAD31-5D6E-B4FC-14CF-C9D03DEE90BE}"/>
              </a:ext>
            </a:extLst>
          </p:cNvPr>
          <p:cNvSpPr txBox="1"/>
          <p:nvPr/>
        </p:nvSpPr>
        <p:spPr>
          <a:xfrm>
            <a:off x="4734959" y="3431128"/>
            <a:ext cx="2130391" cy="5924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dirty="0"/>
              <a:t>[[[[0.03137255], [0.00784314], </a:t>
            </a:r>
          </a:p>
          <a:p>
            <a:r>
              <a:rPr lang="en-US" altLang="ja-JP" sz="1200" dirty="0"/>
              <a:t>...,</a:t>
            </a:r>
          </a:p>
          <a:p>
            <a:r>
              <a:rPr lang="en-US" altLang="ja-JP" sz="1200" dirty="0"/>
              <a:t> [0.00784314], [0.00392157]],</a:t>
            </a:r>
            <a:endParaRPr sz="1200" dirty="0">
              <a:latin typeface="Hiragino Maru Gothic ProN W4" panose="020F0400000000000000" pitchFamily="34" charset="-128"/>
              <a:ea typeface="Hiragino Maru Gothic ProN W4" panose="020F0400000000000000" pitchFamily="34" charset="-128"/>
            </a:endParaRPr>
          </a:p>
        </p:txBody>
      </p:sp>
      <p:sp>
        <p:nvSpPr>
          <p:cNvPr id="23" name="250枚の全て読み込んで、(学習+検証用データ) = (250, 64, 64, 1)を作る">
            <a:extLst>
              <a:ext uri="{FF2B5EF4-FFF2-40B4-BE49-F238E27FC236}">
                <a16:creationId xmlns:a16="http://schemas.microsoft.com/office/drawing/2014/main" id="{45894B40-ED9B-D826-5718-06E8F1F68501}"/>
              </a:ext>
            </a:extLst>
          </p:cNvPr>
          <p:cNvSpPr txBox="1"/>
          <p:nvPr/>
        </p:nvSpPr>
        <p:spPr>
          <a:xfrm>
            <a:off x="6980689" y="3419423"/>
            <a:ext cx="2087110" cy="5924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dirty="0"/>
              <a:t>[[0.16862746], [0.10588235], </a:t>
            </a:r>
          </a:p>
          <a:p>
            <a:r>
              <a:rPr lang="en-US" altLang="ja-JP" sz="1200" dirty="0"/>
              <a:t> ...,</a:t>
            </a:r>
          </a:p>
          <a:p>
            <a:r>
              <a:rPr lang="en-US" altLang="ja-JP" sz="1200" dirty="0"/>
              <a:t> [0.08627451], [0.14117648]]]]</a:t>
            </a:r>
            <a:endParaRPr sz="1200" dirty="0">
              <a:latin typeface="Hiragino Maru Gothic ProN W4" panose="020F0400000000000000" pitchFamily="34" charset="-128"/>
              <a:ea typeface="Hiragino Maru Gothic ProN W4" panose="020F0400000000000000" pitchFamily="34" charset="-128"/>
            </a:endParaRPr>
          </a:p>
        </p:txBody>
      </p:sp>
      <p:sp>
        <p:nvSpPr>
          <p:cNvPr id="26" name="250枚の全て読み込んで、(学習+検証用データ) = (250, 64, 64, 1)を作る">
            <a:extLst>
              <a:ext uri="{FF2B5EF4-FFF2-40B4-BE49-F238E27FC236}">
                <a16:creationId xmlns:a16="http://schemas.microsoft.com/office/drawing/2014/main" id="{0426CB8A-8812-CEAF-82E8-330D08C8BD91}"/>
              </a:ext>
            </a:extLst>
          </p:cNvPr>
          <p:cNvSpPr txBox="1"/>
          <p:nvPr/>
        </p:nvSpPr>
        <p:spPr>
          <a:xfrm>
            <a:off x="7172568" y="2717829"/>
            <a:ext cx="38537"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endParaRPr sz="1500" dirty="0">
              <a:latin typeface="Hiragino Maru Gothic ProN W4" panose="020F0400000000000000" pitchFamily="34" charset="-128"/>
              <a:ea typeface="Hiragino Maru Gothic ProN W4" panose="020F0400000000000000" pitchFamily="34" charset="-128"/>
            </a:endParaRPr>
          </a:p>
        </p:txBody>
      </p:sp>
      <p:sp>
        <p:nvSpPr>
          <p:cNvPr id="27" name="250枚の全て読み込んで、(学習+検証用データ) = (250, 64, 64, 1)を作る">
            <a:extLst>
              <a:ext uri="{FF2B5EF4-FFF2-40B4-BE49-F238E27FC236}">
                <a16:creationId xmlns:a16="http://schemas.microsoft.com/office/drawing/2014/main" id="{FB5084FC-F8D8-F29C-FFBA-C2BD77B0EBE4}"/>
              </a:ext>
            </a:extLst>
          </p:cNvPr>
          <p:cNvSpPr txBox="1"/>
          <p:nvPr/>
        </p:nvSpPr>
        <p:spPr>
          <a:xfrm>
            <a:off x="1587747" y="3092084"/>
            <a:ext cx="242561"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000">
                <a:latin typeface="Arial"/>
                <a:ea typeface="Arial"/>
                <a:cs typeface="Arial"/>
                <a:sym typeface="Arial"/>
              </a:defRPr>
            </a:lvl1pPr>
          </a:lstStyle>
          <a:p>
            <a:endParaRPr sz="1500" dirty="0">
              <a:latin typeface="Hiragino Maru Gothic ProN W4" panose="020F0400000000000000" pitchFamily="34" charset="-128"/>
              <a:ea typeface="Hiragino Maru Gothic ProN W4" panose="020F0400000000000000" pitchFamily="34" charset="-128"/>
            </a:endParaRPr>
          </a:p>
        </p:txBody>
      </p:sp>
      <p:sp>
        <p:nvSpPr>
          <p:cNvPr id="30" name="250枚の全て読み込んで、(学習+検証用データ) = (250, 64, 64, 1)を作る">
            <a:extLst>
              <a:ext uri="{FF2B5EF4-FFF2-40B4-BE49-F238E27FC236}">
                <a16:creationId xmlns:a16="http://schemas.microsoft.com/office/drawing/2014/main" id="{74C4748E-9F76-C94B-9C66-33B00E85C70F}"/>
              </a:ext>
            </a:extLst>
          </p:cNvPr>
          <p:cNvSpPr txBox="1"/>
          <p:nvPr/>
        </p:nvSpPr>
        <p:spPr>
          <a:xfrm>
            <a:off x="1788264" y="4208650"/>
            <a:ext cx="38537"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endParaRPr lang="en-US" sz="1500" dirty="0">
              <a:latin typeface="Hiragino Maru Gothic ProN W4" panose="020F0400000000000000" pitchFamily="34" charset="-128"/>
              <a:ea typeface="Hiragino Maru Gothic ProN W4" panose="020F0400000000000000" pitchFamily="34" charset="-128"/>
            </a:endParaRPr>
          </a:p>
        </p:txBody>
      </p:sp>
      <p:sp>
        <p:nvSpPr>
          <p:cNvPr id="31" name="正方形/長方形 30">
            <a:extLst>
              <a:ext uri="{FF2B5EF4-FFF2-40B4-BE49-F238E27FC236}">
                <a16:creationId xmlns:a16="http://schemas.microsoft.com/office/drawing/2014/main" id="{85B053F7-BE8A-071D-5F7A-152BDBA888CF}"/>
              </a:ext>
            </a:extLst>
          </p:cNvPr>
          <p:cNvSpPr/>
          <p:nvPr/>
        </p:nvSpPr>
        <p:spPr>
          <a:xfrm>
            <a:off x="4718668" y="3361387"/>
            <a:ext cx="4349132" cy="6990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EE207D4-944E-9486-0B99-9EEB8F5C9BBD}"/>
              </a:ext>
            </a:extLst>
          </p:cNvPr>
          <p:cNvSpPr/>
          <p:nvPr/>
        </p:nvSpPr>
        <p:spPr>
          <a:xfrm>
            <a:off x="4748136" y="4388362"/>
            <a:ext cx="1805064" cy="4359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82AE498-117B-3447-4493-936065DAEFC4}"/>
              </a:ext>
            </a:extLst>
          </p:cNvPr>
          <p:cNvSpPr txBox="1"/>
          <p:nvPr/>
        </p:nvSpPr>
        <p:spPr>
          <a:xfrm>
            <a:off x="6711245" y="3556032"/>
            <a:ext cx="445400" cy="300082"/>
          </a:xfrm>
          <a:prstGeom prst="rect">
            <a:avLst/>
          </a:prstGeom>
          <a:noFill/>
        </p:spPr>
        <p:txBody>
          <a:bodyPr wrap="square">
            <a:spAutoFit/>
          </a:bodyPr>
          <a:lstStyle/>
          <a:p>
            <a:r>
              <a:rPr lang="en-US" altLang="ja-JP" sz="1350">
                <a:latin typeface="Hiragino Maru Gothic ProN W4" panose="020F0400000000000000" pitchFamily="34" charset="-128"/>
                <a:ea typeface="Hiragino Maru Gothic ProN W4" panose="020F0400000000000000" pitchFamily="34" charset="-128"/>
              </a:rPr>
              <a:t>...</a:t>
            </a:r>
            <a:endParaRPr lang="ja-JP" altLang="en-US"/>
          </a:p>
        </p:txBody>
      </p:sp>
      <p:sp>
        <p:nvSpPr>
          <p:cNvPr id="2" name="テキスト ボックス 1">
            <a:extLst>
              <a:ext uri="{FF2B5EF4-FFF2-40B4-BE49-F238E27FC236}">
                <a16:creationId xmlns:a16="http://schemas.microsoft.com/office/drawing/2014/main" id="{DFBB2E6F-9275-A31B-8A10-E09326CE8DE1}"/>
              </a:ext>
            </a:extLst>
          </p:cNvPr>
          <p:cNvSpPr txBox="1"/>
          <p:nvPr/>
        </p:nvSpPr>
        <p:spPr>
          <a:xfrm>
            <a:off x="4800600" y="4412218"/>
            <a:ext cx="1582484" cy="369332"/>
          </a:xfrm>
          <a:prstGeom prst="rect">
            <a:avLst/>
          </a:prstGeom>
          <a:noFill/>
        </p:spPr>
        <p:txBody>
          <a:bodyPr wrap="none" rtlCol="0">
            <a:spAutoFit/>
          </a:bodyPr>
          <a:lstStyle/>
          <a:p>
            <a:r>
              <a:rPr lang="en-US" altLang="ja-JP"/>
              <a:t>[[1],</a:t>
            </a:r>
            <a:r>
              <a:rPr lang="ja-JP" altLang="en-US"/>
              <a:t>　　　</a:t>
            </a:r>
            <a:r>
              <a:rPr lang="en-US" altLang="ja-JP"/>
              <a:t>[1]]</a:t>
            </a:r>
            <a:endParaRPr kumimoji="1" lang="ja-JP" altLang="en-US"/>
          </a:p>
        </p:txBody>
      </p:sp>
      <p:sp>
        <p:nvSpPr>
          <p:cNvPr id="3" name="テキスト ボックス 2">
            <a:extLst>
              <a:ext uri="{FF2B5EF4-FFF2-40B4-BE49-F238E27FC236}">
                <a16:creationId xmlns:a16="http://schemas.microsoft.com/office/drawing/2014/main" id="{35CB5268-DB16-5AC6-842D-2B38B0D3FCE4}"/>
              </a:ext>
            </a:extLst>
          </p:cNvPr>
          <p:cNvSpPr txBox="1"/>
          <p:nvPr/>
        </p:nvSpPr>
        <p:spPr>
          <a:xfrm>
            <a:off x="5357985" y="4428396"/>
            <a:ext cx="445400" cy="300082"/>
          </a:xfrm>
          <a:prstGeom prst="rect">
            <a:avLst/>
          </a:prstGeom>
          <a:noFill/>
        </p:spPr>
        <p:txBody>
          <a:bodyPr wrap="square">
            <a:spAutoFit/>
          </a:bodyPr>
          <a:lstStyle/>
          <a:p>
            <a:r>
              <a:rPr lang="en-US" altLang="ja-JP" sz="1350">
                <a:latin typeface="Hiragino Maru Gothic ProN W4" panose="020F0400000000000000" pitchFamily="34" charset="-128"/>
                <a:ea typeface="Hiragino Maru Gothic ProN W4" panose="020F0400000000000000" pitchFamily="34" charset="-128"/>
              </a:rPr>
              <a:t>...</a:t>
            </a:r>
            <a:endParaRPr lang="ja-JP" altLang="en-US"/>
          </a:p>
        </p:txBody>
      </p:sp>
      <p:sp>
        <p:nvSpPr>
          <p:cNvPr id="7" name="スライド番号プレースホルダー 6">
            <a:extLst>
              <a:ext uri="{FF2B5EF4-FFF2-40B4-BE49-F238E27FC236}">
                <a16:creationId xmlns:a16="http://schemas.microsoft.com/office/drawing/2014/main" id="{A7440372-9F1C-9D0A-B38E-121E98D83903}"/>
              </a:ext>
            </a:extLst>
          </p:cNvPr>
          <p:cNvSpPr>
            <a:spLocks noGrp="1"/>
          </p:cNvSpPr>
          <p:nvPr>
            <p:ph type="sldNum" sz="quarter" idx="2"/>
          </p:nvPr>
        </p:nvSpPr>
        <p:spPr/>
        <p:txBody>
          <a:bodyPr/>
          <a:lstStyle/>
          <a:p>
            <a:fld id="{86CB4B4D-7CA3-9044-876B-883B54F8677D}" type="slidenum">
              <a:rPr lang="en-US" altLang="ja-JP" smtClean="0"/>
              <a:t>8</a:t>
            </a:fld>
            <a:endParaRPr lang="ja-JP" altLang="en-US"/>
          </a:p>
        </p:txBody>
      </p:sp>
    </p:spTree>
    <p:extLst>
      <p:ext uri="{BB962C8B-B14F-4D97-AF65-F5344CB8AC3E}">
        <p14:creationId xmlns:p14="http://schemas.microsoft.com/office/powerpoint/2010/main" val="8065597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5398F-BD11-D2AA-9320-3DFE1BABB51C}"/>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067303BE-D94E-7CCB-C9F7-E246E9CAF927}"/>
              </a:ext>
            </a:extLst>
          </p:cNvPr>
          <p:cNvSpPr/>
          <p:nvPr/>
        </p:nvSpPr>
        <p:spPr>
          <a:xfrm>
            <a:off x="7595932" y="756178"/>
            <a:ext cx="1384181" cy="3961201"/>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F418D00-E315-F559-8AE7-2411077F074F}"/>
              </a:ext>
            </a:extLst>
          </p:cNvPr>
          <p:cNvSpPr/>
          <p:nvPr/>
        </p:nvSpPr>
        <p:spPr>
          <a:xfrm>
            <a:off x="6042846" y="742949"/>
            <a:ext cx="1250199" cy="3961201"/>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90A8D51-8337-DA68-62D0-DB5F199FE516}"/>
              </a:ext>
            </a:extLst>
          </p:cNvPr>
          <p:cNvSpPr/>
          <p:nvPr/>
        </p:nvSpPr>
        <p:spPr>
          <a:xfrm>
            <a:off x="4290179" y="731890"/>
            <a:ext cx="1276390" cy="3961201"/>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116E74D-302A-8282-96AC-129D7F0AE753}"/>
              </a:ext>
            </a:extLst>
          </p:cNvPr>
          <p:cNvSpPr/>
          <p:nvPr/>
        </p:nvSpPr>
        <p:spPr>
          <a:xfrm>
            <a:off x="1918064" y="742950"/>
            <a:ext cx="1663335" cy="3961201"/>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3" name="グループ">
            <a:extLst>
              <a:ext uri="{FF2B5EF4-FFF2-40B4-BE49-F238E27FC236}">
                <a16:creationId xmlns:a16="http://schemas.microsoft.com/office/drawing/2014/main" id="{AD6DADB2-6662-68B1-BC78-2F9C276BAD33}"/>
              </a:ext>
            </a:extLst>
          </p:cNvPr>
          <p:cNvGrpSpPr/>
          <p:nvPr/>
        </p:nvGrpSpPr>
        <p:grpSpPr>
          <a:xfrm>
            <a:off x="2684920" y="3059512"/>
            <a:ext cx="124865" cy="698838"/>
            <a:chOff x="292985" y="4858807"/>
            <a:chExt cx="332973" cy="1863564"/>
          </a:xfrm>
        </p:grpSpPr>
        <p:sp>
          <p:nvSpPr>
            <p:cNvPr id="300" name="楕円">
              <a:extLst>
                <a:ext uri="{FF2B5EF4-FFF2-40B4-BE49-F238E27FC236}">
                  <a16:creationId xmlns:a16="http://schemas.microsoft.com/office/drawing/2014/main" id="{1E18DBB8-7378-26B8-DD08-1DD0570D747D}"/>
                </a:ext>
              </a:extLst>
            </p:cNvPr>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1" name="楕円">
              <a:extLst>
                <a:ext uri="{FF2B5EF4-FFF2-40B4-BE49-F238E27FC236}">
                  <a16:creationId xmlns:a16="http://schemas.microsoft.com/office/drawing/2014/main" id="{54C71637-3B1A-757F-72EA-D4739A1AE861}"/>
                </a:ext>
              </a:extLst>
            </p:cNvPr>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2" name="楕円">
              <a:extLst>
                <a:ext uri="{FF2B5EF4-FFF2-40B4-BE49-F238E27FC236}">
                  <a16:creationId xmlns:a16="http://schemas.microsoft.com/office/drawing/2014/main" id="{76B8687A-9E35-E1B3-EECA-7F353D6A9142}"/>
                </a:ext>
              </a:extLst>
            </p:cNvPr>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04" name="円形">
            <a:extLst>
              <a:ext uri="{FF2B5EF4-FFF2-40B4-BE49-F238E27FC236}">
                <a16:creationId xmlns:a16="http://schemas.microsoft.com/office/drawing/2014/main" id="{C35BCA3B-29B4-55DC-5061-FDFAD59BAB8B}"/>
              </a:ext>
            </a:extLst>
          </p:cNvPr>
          <p:cNvSpPr/>
          <p:nvPr/>
        </p:nvSpPr>
        <p:spPr>
          <a:xfrm>
            <a:off x="6459078" y="1428750"/>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5" name="円形">
            <a:extLst>
              <a:ext uri="{FF2B5EF4-FFF2-40B4-BE49-F238E27FC236}">
                <a16:creationId xmlns:a16="http://schemas.microsoft.com/office/drawing/2014/main" id="{99BEA328-5C06-DCB2-DA3E-0F9D457218DD}"/>
              </a:ext>
            </a:extLst>
          </p:cNvPr>
          <p:cNvSpPr/>
          <p:nvPr/>
        </p:nvSpPr>
        <p:spPr>
          <a:xfrm>
            <a:off x="6459078" y="1764101"/>
            <a:ext cx="325554" cy="323127"/>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6" name="円形">
            <a:extLst>
              <a:ext uri="{FF2B5EF4-FFF2-40B4-BE49-F238E27FC236}">
                <a16:creationId xmlns:a16="http://schemas.microsoft.com/office/drawing/2014/main" id="{C6BF230B-030F-351B-4750-408933AF7B49}"/>
              </a:ext>
            </a:extLst>
          </p:cNvPr>
          <p:cNvSpPr/>
          <p:nvPr/>
        </p:nvSpPr>
        <p:spPr>
          <a:xfrm>
            <a:off x="6459078" y="209945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7" name="円形">
            <a:extLst>
              <a:ext uri="{FF2B5EF4-FFF2-40B4-BE49-F238E27FC236}">
                <a16:creationId xmlns:a16="http://schemas.microsoft.com/office/drawing/2014/main" id="{DA80A44A-76DE-0988-92AD-72AB97F83637}"/>
              </a:ext>
            </a:extLst>
          </p:cNvPr>
          <p:cNvSpPr/>
          <p:nvPr/>
        </p:nvSpPr>
        <p:spPr>
          <a:xfrm>
            <a:off x="6459078" y="243480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8" name="円形">
            <a:extLst>
              <a:ext uri="{FF2B5EF4-FFF2-40B4-BE49-F238E27FC236}">
                <a16:creationId xmlns:a16="http://schemas.microsoft.com/office/drawing/2014/main" id="{37EFF106-BBBC-6885-6623-351B26D4E3AD}"/>
              </a:ext>
            </a:extLst>
          </p:cNvPr>
          <p:cNvSpPr/>
          <p:nvPr/>
        </p:nvSpPr>
        <p:spPr>
          <a:xfrm>
            <a:off x="6459078" y="2770154"/>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9" name="円形">
            <a:extLst>
              <a:ext uri="{FF2B5EF4-FFF2-40B4-BE49-F238E27FC236}">
                <a16:creationId xmlns:a16="http://schemas.microsoft.com/office/drawing/2014/main" id="{40CF1200-AED5-32FE-6624-76B19C251603}"/>
              </a:ext>
            </a:extLst>
          </p:cNvPr>
          <p:cNvSpPr/>
          <p:nvPr/>
        </p:nvSpPr>
        <p:spPr>
          <a:xfrm>
            <a:off x="6459078" y="404567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0" name="円形">
            <a:extLst>
              <a:ext uri="{FF2B5EF4-FFF2-40B4-BE49-F238E27FC236}">
                <a16:creationId xmlns:a16="http://schemas.microsoft.com/office/drawing/2014/main" id="{0EC0A724-B4DA-8C8B-A3CB-B550C61B82F2}"/>
              </a:ext>
            </a:extLst>
          </p:cNvPr>
          <p:cNvSpPr/>
          <p:nvPr/>
        </p:nvSpPr>
        <p:spPr>
          <a:xfrm>
            <a:off x="6459078" y="4381025"/>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1" name="楕円">
            <a:extLst>
              <a:ext uri="{FF2B5EF4-FFF2-40B4-BE49-F238E27FC236}">
                <a16:creationId xmlns:a16="http://schemas.microsoft.com/office/drawing/2014/main" id="{0ADA43AE-CAE7-7762-9E2E-10847F5745F8}"/>
              </a:ext>
            </a:extLst>
          </p:cNvPr>
          <p:cNvSpPr/>
          <p:nvPr/>
        </p:nvSpPr>
        <p:spPr>
          <a:xfrm>
            <a:off x="6568949" y="3250803"/>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2" name="楕円">
            <a:extLst>
              <a:ext uri="{FF2B5EF4-FFF2-40B4-BE49-F238E27FC236}">
                <a16:creationId xmlns:a16="http://schemas.microsoft.com/office/drawing/2014/main" id="{539769C6-BFC5-8229-D87D-449835477F99}"/>
              </a:ext>
            </a:extLst>
          </p:cNvPr>
          <p:cNvSpPr/>
          <p:nvPr/>
        </p:nvSpPr>
        <p:spPr>
          <a:xfrm>
            <a:off x="6568949" y="3529787"/>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3" name="楕円">
            <a:extLst>
              <a:ext uri="{FF2B5EF4-FFF2-40B4-BE49-F238E27FC236}">
                <a16:creationId xmlns:a16="http://schemas.microsoft.com/office/drawing/2014/main" id="{D3E7DBF4-50C0-3E9D-4BD8-F2E5B2AAB632}"/>
              </a:ext>
            </a:extLst>
          </p:cNvPr>
          <p:cNvSpPr/>
          <p:nvPr/>
        </p:nvSpPr>
        <p:spPr>
          <a:xfrm>
            <a:off x="6568949" y="3808770"/>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nvGrpSpPr>
          <p:cNvPr id="324" name="グループ">
            <a:extLst>
              <a:ext uri="{FF2B5EF4-FFF2-40B4-BE49-F238E27FC236}">
                <a16:creationId xmlns:a16="http://schemas.microsoft.com/office/drawing/2014/main" id="{BC1B5938-E38F-628A-9A8B-ACFFAFD62AE5}"/>
              </a:ext>
            </a:extLst>
          </p:cNvPr>
          <p:cNvGrpSpPr/>
          <p:nvPr/>
        </p:nvGrpSpPr>
        <p:grpSpPr>
          <a:xfrm>
            <a:off x="4766456" y="1428750"/>
            <a:ext cx="325555" cy="3275403"/>
            <a:chOff x="0" y="0"/>
            <a:chExt cx="868143" cy="8734399"/>
          </a:xfrm>
        </p:grpSpPr>
        <p:sp>
          <p:nvSpPr>
            <p:cNvPr id="314" name="円形">
              <a:extLst>
                <a:ext uri="{FF2B5EF4-FFF2-40B4-BE49-F238E27FC236}">
                  <a16:creationId xmlns:a16="http://schemas.microsoft.com/office/drawing/2014/main" id="{F24B766D-D098-053F-93AF-5684A4874AC1}"/>
                </a:ext>
              </a:extLst>
            </p:cNvPr>
            <p:cNvSpPr/>
            <p:nvPr/>
          </p:nvSpPr>
          <p:spPr>
            <a:xfrm>
              <a:off x="0" y="0"/>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5" name="円形">
              <a:extLst>
                <a:ext uri="{FF2B5EF4-FFF2-40B4-BE49-F238E27FC236}">
                  <a16:creationId xmlns:a16="http://schemas.microsoft.com/office/drawing/2014/main" id="{EB2C2621-972B-3B23-C9B9-5CF29BDD2322}"/>
                </a:ext>
              </a:extLst>
            </p:cNvPr>
            <p:cNvSpPr/>
            <p:nvPr/>
          </p:nvSpPr>
          <p:spPr>
            <a:xfrm>
              <a:off x="0" y="894269"/>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6" name="円形">
              <a:extLst>
                <a:ext uri="{FF2B5EF4-FFF2-40B4-BE49-F238E27FC236}">
                  <a16:creationId xmlns:a16="http://schemas.microsoft.com/office/drawing/2014/main" id="{5A0504E9-4EDC-FD4C-C54A-ADFA7BE80ED9}"/>
                </a:ext>
              </a:extLst>
            </p:cNvPr>
            <p:cNvSpPr/>
            <p:nvPr/>
          </p:nvSpPr>
          <p:spPr>
            <a:xfrm>
              <a:off x="0" y="1788538"/>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7" name="円形">
              <a:extLst>
                <a:ext uri="{FF2B5EF4-FFF2-40B4-BE49-F238E27FC236}">
                  <a16:creationId xmlns:a16="http://schemas.microsoft.com/office/drawing/2014/main" id="{A1375E1A-F521-DC32-050B-84D21D6240C1}"/>
                </a:ext>
              </a:extLst>
            </p:cNvPr>
            <p:cNvSpPr/>
            <p:nvPr/>
          </p:nvSpPr>
          <p:spPr>
            <a:xfrm>
              <a:off x="0" y="2682807"/>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8" name="円形">
              <a:extLst>
                <a:ext uri="{FF2B5EF4-FFF2-40B4-BE49-F238E27FC236}">
                  <a16:creationId xmlns:a16="http://schemas.microsoft.com/office/drawing/2014/main" id="{69CE2273-37F2-1F3C-0CEB-481A27F46269}"/>
                </a:ext>
              </a:extLst>
            </p:cNvPr>
            <p:cNvSpPr/>
            <p:nvPr/>
          </p:nvSpPr>
          <p:spPr>
            <a:xfrm>
              <a:off x="0" y="3577076"/>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9" name="円形">
              <a:extLst>
                <a:ext uri="{FF2B5EF4-FFF2-40B4-BE49-F238E27FC236}">
                  <a16:creationId xmlns:a16="http://schemas.microsoft.com/office/drawing/2014/main" id="{90A5B698-E478-EB7A-E047-FED01661FD22}"/>
                </a:ext>
              </a:extLst>
            </p:cNvPr>
            <p:cNvSpPr/>
            <p:nvPr/>
          </p:nvSpPr>
          <p:spPr>
            <a:xfrm>
              <a:off x="0" y="6978460"/>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0" name="円形">
              <a:extLst>
                <a:ext uri="{FF2B5EF4-FFF2-40B4-BE49-F238E27FC236}">
                  <a16:creationId xmlns:a16="http://schemas.microsoft.com/office/drawing/2014/main" id="{6A567701-92BC-F7B5-2437-587B66864352}"/>
                </a:ext>
              </a:extLst>
            </p:cNvPr>
            <p:cNvSpPr/>
            <p:nvPr/>
          </p:nvSpPr>
          <p:spPr>
            <a:xfrm>
              <a:off x="0" y="7872729"/>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1" name="楕円">
              <a:extLst>
                <a:ext uri="{FF2B5EF4-FFF2-40B4-BE49-F238E27FC236}">
                  <a16:creationId xmlns:a16="http://schemas.microsoft.com/office/drawing/2014/main" id="{1ACC4661-6E38-A409-517C-04CD60C1077F}"/>
                </a:ext>
              </a:extLst>
            </p:cNvPr>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2" name="楕円">
              <a:extLst>
                <a:ext uri="{FF2B5EF4-FFF2-40B4-BE49-F238E27FC236}">
                  <a16:creationId xmlns:a16="http://schemas.microsoft.com/office/drawing/2014/main" id="{1969C813-81D4-CBCF-EC40-10C69DF631F5}"/>
                </a:ext>
              </a:extLst>
            </p:cNvPr>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3" name="楕円">
              <a:extLst>
                <a:ext uri="{FF2B5EF4-FFF2-40B4-BE49-F238E27FC236}">
                  <a16:creationId xmlns:a16="http://schemas.microsoft.com/office/drawing/2014/main" id="{7D82723D-03AD-2637-71E7-2444461FA195}"/>
                </a:ext>
              </a:extLst>
            </p:cNvPr>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26" name="円形">
            <a:extLst>
              <a:ext uri="{FF2B5EF4-FFF2-40B4-BE49-F238E27FC236}">
                <a16:creationId xmlns:a16="http://schemas.microsoft.com/office/drawing/2014/main" id="{0749F994-DEDC-E015-1A57-4B506D138314}"/>
              </a:ext>
            </a:extLst>
          </p:cNvPr>
          <p:cNvSpPr/>
          <p:nvPr/>
        </p:nvSpPr>
        <p:spPr>
          <a:xfrm>
            <a:off x="8082671" y="3072563"/>
            <a:ext cx="325554" cy="323126"/>
          </a:xfrm>
          <a:prstGeom prst="ellipse">
            <a:avLst/>
          </a:prstGeom>
          <a:noFill/>
          <a:ln w="38100" cap="flat">
            <a:solidFill>
              <a:srgbClr val="FF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7" name="楕円">
            <a:extLst>
              <a:ext uri="{FF2B5EF4-FFF2-40B4-BE49-F238E27FC236}">
                <a16:creationId xmlns:a16="http://schemas.microsoft.com/office/drawing/2014/main" id="{73A2C661-922E-2B02-E84E-3CC11389E690}"/>
              </a:ext>
            </a:extLst>
          </p:cNvPr>
          <p:cNvSpPr/>
          <p:nvPr/>
        </p:nvSpPr>
        <p:spPr>
          <a:xfrm>
            <a:off x="5459262"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8" name="楕円">
            <a:extLst>
              <a:ext uri="{FF2B5EF4-FFF2-40B4-BE49-F238E27FC236}">
                <a16:creationId xmlns:a16="http://schemas.microsoft.com/office/drawing/2014/main" id="{8AA3CE27-9E8C-A2FE-0346-74EC0EF34048}"/>
              </a:ext>
            </a:extLst>
          </p:cNvPr>
          <p:cNvSpPr/>
          <p:nvPr/>
        </p:nvSpPr>
        <p:spPr>
          <a:xfrm>
            <a:off x="5705969"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9" name="楕円">
            <a:extLst>
              <a:ext uri="{FF2B5EF4-FFF2-40B4-BE49-F238E27FC236}">
                <a16:creationId xmlns:a16="http://schemas.microsoft.com/office/drawing/2014/main" id="{FCB5CCFF-A2CB-8286-AA9D-3AB3927C0EE1}"/>
              </a:ext>
            </a:extLst>
          </p:cNvPr>
          <p:cNvSpPr/>
          <p:nvPr/>
        </p:nvSpPr>
        <p:spPr>
          <a:xfrm>
            <a:off x="5952676"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30" name="線">
            <a:extLst>
              <a:ext uri="{FF2B5EF4-FFF2-40B4-BE49-F238E27FC236}">
                <a16:creationId xmlns:a16="http://schemas.microsoft.com/office/drawing/2014/main" id="{890776AD-61B6-2B53-E0F8-3CA531D34434}"/>
              </a:ext>
            </a:extLst>
          </p:cNvPr>
          <p:cNvSpPr/>
          <p:nvPr/>
        </p:nvSpPr>
        <p:spPr>
          <a:xfrm>
            <a:off x="3497801" y="1590313"/>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1" name="線">
            <a:extLst>
              <a:ext uri="{FF2B5EF4-FFF2-40B4-BE49-F238E27FC236}">
                <a16:creationId xmlns:a16="http://schemas.microsoft.com/office/drawing/2014/main" id="{453A427C-D676-D544-62AF-4F5584B45A46}"/>
              </a:ext>
            </a:extLst>
          </p:cNvPr>
          <p:cNvSpPr/>
          <p:nvPr/>
        </p:nvSpPr>
        <p:spPr>
          <a:xfrm>
            <a:off x="3497801" y="1925664"/>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2" name="線">
            <a:extLst>
              <a:ext uri="{FF2B5EF4-FFF2-40B4-BE49-F238E27FC236}">
                <a16:creationId xmlns:a16="http://schemas.microsoft.com/office/drawing/2014/main" id="{C1EF75BD-4AD5-F151-4641-6874BDBA875B}"/>
              </a:ext>
            </a:extLst>
          </p:cNvPr>
          <p:cNvSpPr/>
          <p:nvPr/>
        </p:nvSpPr>
        <p:spPr>
          <a:xfrm>
            <a:off x="3497801" y="2261015"/>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3" name="線">
            <a:extLst>
              <a:ext uri="{FF2B5EF4-FFF2-40B4-BE49-F238E27FC236}">
                <a16:creationId xmlns:a16="http://schemas.microsoft.com/office/drawing/2014/main" id="{03CAAADE-92D3-8D92-BAF7-A65DB2FDBB6A}"/>
              </a:ext>
            </a:extLst>
          </p:cNvPr>
          <p:cNvSpPr/>
          <p:nvPr/>
        </p:nvSpPr>
        <p:spPr>
          <a:xfrm>
            <a:off x="3499094" y="1583303"/>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4" name="線">
            <a:extLst>
              <a:ext uri="{FF2B5EF4-FFF2-40B4-BE49-F238E27FC236}">
                <a16:creationId xmlns:a16="http://schemas.microsoft.com/office/drawing/2014/main" id="{86861B48-C3F0-BFF4-E780-B4679CD6CA8A}"/>
              </a:ext>
            </a:extLst>
          </p:cNvPr>
          <p:cNvSpPr/>
          <p:nvPr/>
        </p:nvSpPr>
        <p:spPr>
          <a:xfrm>
            <a:off x="3499116" y="1925491"/>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5" name="線">
            <a:extLst>
              <a:ext uri="{FF2B5EF4-FFF2-40B4-BE49-F238E27FC236}">
                <a16:creationId xmlns:a16="http://schemas.microsoft.com/office/drawing/2014/main" id="{3B694F0B-B1CA-BAD6-B6CD-AFBCEB55EF1D}"/>
              </a:ext>
            </a:extLst>
          </p:cNvPr>
          <p:cNvSpPr/>
          <p:nvPr/>
        </p:nvSpPr>
        <p:spPr>
          <a:xfrm>
            <a:off x="3499116" y="1583302"/>
            <a:ext cx="1236665" cy="68472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6" name="線">
            <a:extLst>
              <a:ext uri="{FF2B5EF4-FFF2-40B4-BE49-F238E27FC236}">
                <a16:creationId xmlns:a16="http://schemas.microsoft.com/office/drawing/2014/main" id="{4B45202F-8741-4229-0127-AFC5929AB087}"/>
              </a:ext>
            </a:extLst>
          </p:cNvPr>
          <p:cNvSpPr/>
          <p:nvPr/>
        </p:nvSpPr>
        <p:spPr>
          <a:xfrm flipV="1">
            <a:off x="3499094" y="1597656"/>
            <a:ext cx="1236710" cy="32783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7" name="線">
            <a:extLst>
              <a:ext uri="{FF2B5EF4-FFF2-40B4-BE49-F238E27FC236}">
                <a16:creationId xmlns:a16="http://schemas.microsoft.com/office/drawing/2014/main" id="{635D256F-156C-08FC-4161-B62E2195CFF0}"/>
              </a:ext>
            </a:extLst>
          </p:cNvPr>
          <p:cNvSpPr/>
          <p:nvPr/>
        </p:nvSpPr>
        <p:spPr>
          <a:xfrm flipV="1">
            <a:off x="3500107" y="1932675"/>
            <a:ext cx="1234683" cy="32816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8" name="線">
            <a:extLst>
              <a:ext uri="{FF2B5EF4-FFF2-40B4-BE49-F238E27FC236}">
                <a16:creationId xmlns:a16="http://schemas.microsoft.com/office/drawing/2014/main" id="{0965E251-63AC-0228-E05E-EAFEB3E8847F}"/>
              </a:ext>
            </a:extLst>
          </p:cNvPr>
          <p:cNvSpPr/>
          <p:nvPr/>
        </p:nvSpPr>
        <p:spPr>
          <a:xfrm flipV="1">
            <a:off x="3499094" y="1590652"/>
            <a:ext cx="1236710" cy="6700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9" name="線">
            <a:extLst>
              <a:ext uri="{FF2B5EF4-FFF2-40B4-BE49-F238E27FC236}">
                <a16:creationId xmlns:a16="http://schemas.microsoft.com/office/drawing/2014/main" id="{66D21835-A2FD-E035-F373-5EEDDF1E37AA}"/>
              </a:ext>
            </a:extLst>
          </p:cNvPr>
          <p:cNvSpPr/>
          <p:nvPr/>
        </p:nvSpPr>
        <p:spPr>
          <a:xfrm>
            <a:off x="3497801" y="4252078"/>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0" name="線">
            <a:extLst>
              <a:ext uri="{FF2B5EF4-FFF2-40B4-BE49-F238E27FC236}">
                <a16:creationId xmlns:a16="http://schemas.microsoft.com/office/drawing/2014/main" id="{E257184F-AC56-4AFF-83F9-953FB0C20B84}"/>
              </a:ext>
            </a:extLst>
          </p:cNvPr>
          <p:cNvSpPr/>
          <p:nvPr/>
        </p:nvSpPr>
        <p:spPr>
          <a:xfrm>
            <a:off x="3497801" y="4587430"/>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1" name="線">
            <a:extLst>
              <a:ext uri="{FF2B5EF4-FFF2-40B4-BE49-F238E27FC236}">
                <a16:creationId xmlns:a16="http://schemas.microsoft.com/office/drawing/2014/main" id="{8873B3D8-E232-F4D6-9E67-324C289E686A}"/>
              </a:ext>
            </a:extLst>
          </p:cNvPr>
          <p:cNvSpPr/>
          <p:nvPr/>
        </p:nvSpPr>
        <p:spPr>
          <a:xfrm>
            <a:off x="3499116" y="4251906"/>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2" name="線">
            <a:extLst>
              <a:ext uri="{FF2B5EF4-FFF2-40B4-BE49-F238E27FC236}">
                <a16:creationId xmlns:a16="http://schemas.microsoft.com/office/drawing/2014/main" id="{6EAB186B-74EA-061F-541F-215C1942E4A7}"/>
              </a:ext>
            </a:extLst>
          </p:cNvPr>
          <p:cNvSpPr/>
          <p:nvPr/>
        </p:nvSpPr>
        <p:spPr>
          <a:xfrm flipV="1">
            <a:off x="3500107" y="4259088"/>
            <a:ext cx="1234683" cy="32816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3" name="線">
            <a:extLst>
              <a:ext uri="{FF2B5EF4-FFF2-40B4-BE49-F238E27FC236}">
                <a16:creationId xmlns:a16="http://schemas.microsoft.com/office/drawing/2014/main" id="{D94FBE97-63B5-9C63-7C30-0538455ABAA2}"/>
              </a:ext>
            </a:extLst>
          </p:cNvPr>
          <p:cNvSpPr/>
          <p:nvPr/>
        </p:nvSpPr>
        <p:spPr>
          <a:xfrm>
            <a:off x="5148754" y="1567892"/>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4" name="線">
            <a:extLst>
              <a:ext uri="{FF2B5EF4-FFF2-40B4-BE49-F238E27FC236}">
                <a16:creationId xmlns:a16="http://schemas.microsoft.com/office/drawing/2014/main" id="{D39502A1-3008-D1DD-B7CB-C609FD186589}"/>
              </a:ext>
            </a:extLst>
          </p:cNvPr>
          <p:cNvSpPr/>
          <p:nvPr/>
        </p:nvSpPr>
        <p:spPr>
          <a:xfrm>
            <a:off x="5148754" y="1903243"/>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5" name="線">
            <a:extLst>
              <a:ext uri="{FF2B5EF4-FFF2-40B4-BE49-F238E27FC236}">
                <a16:creationId xmlns:a16="http://schemas.microsoft.com/office/drawing/2014/main" id="{E8956621-137F-3079-DA9D-A20503B12937}"/>
              </a:ext>
            </a:extLst>
          </p:cNvPr>
          <p:cNvSpPr/>
          <p:nvPr/>
        </p:nvSpPr>
        <p:spPr>
          <a:xfrm>
            <a:off x="5148754" y="2238594"/>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6" name="線">
            <a:extLst>
              <a:ext uri="{FF2B5EF4-FFF2-40B4-BE49-F238E27FC236}">
                <a16:creationId xmlns:a16="http://schemas.microsoft.com/office/drawing/2014/main" id="{439D225A-8550-6D47-96F0-08FB731D5F17}"/>
              </a:ext>
            </a:extLst>
          </p:cNvPr>
          <p:cNvSpPr/>
          <p:nvPr/>
        </p:nvSpPr>
        <p:spPr>
          <a:xfrm>
            <a:off x="5150046" y="1560881"/>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7" name="線">
            <a:extLst>
              <a:ext uri="{FF2B5EF4-FFF2-40B4-BE49-F238E27FC236}">
                <a16:creationId xmlns:a16="http://schemas.microsoft.com/office/drawing/2014/main" id="{730CF385-64C4-7A76-783F-2C8D185E244D}"/>
              </a:ext>
            </a:extLst>
          </p:cNvPr>
          <p:cNvSpPr/>
          <p:nvPr/>
        </p:nvSpPr>
        <p:spPr>
          <a:xfrm>
            <a:off x="5150069" y="1903070"/>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8" name="線">
            <a:extLst>
              <a:ext uri="{FF2B5EF4-FFF2-40B4-BE49-F238E27FC236}">
                <a16:creationId xmlns:a16="http://schemas.microsoft.com/office/drawing/2014/main" id="{F01FAB5A-4242-92EC-5669-7E0C02EC9232}"/>
              </a:ext>
            </a:extLst>
          </p:cNvPr>
          <p:cNvSpPr/>
          <p:nvPr/>
        </p:nvSpPr>
        <p:spPr>
          <a:xfrm>
            <a:off x="5150069" y="1560881"/>
            <a:ext cx="1236665" cy="68472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9" name="線">
            <a:extLst>
              <a:ext uri="{FF2B5EF4-FFF2-40B4-BE49-F238E27FC236}">
                <a16:creationId xmlns:a16="http://schemas.microsoft.com/office/drawing/2014/main" id="{20BEAF05-BA05-7B40-8ED1-BAAC70ADE053}"/>
              </a:ext>
            </a:extLst>
          </p:cNvPr>
          <p:cNvSpPr/>
          <p:nvPr/>
        </p:nvSpPr>
        <p:spPr>
          <a:xfrm flipV="1">
            <a:off x="5150046" y="1575235"/>
            <a:ext cx="1236710" cy="32783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0" name="線">
            <a:extLst>
              <a:ext uri="{FF2B5EF4-FFF2-40B4-BE49-F238E27FC236}">
                <a16:creationId xmlns:a16="http://schemas.microsoft.com/office/drawing/2014/main" id="{86726DA9-46BA-D185-B53C-E7969F98511D}"/>
              </a:ext>
            </a:extLst>
          </p:cNvPr>
          <p:cNvSpPr/>
          <p:nvPr/>
        </p:nvSpPr>
        <p:spPr>
          <a:xfrm flipV="1">
            <a:off x="5151060" y="1910254"/>
            <a:ext cx="1234683" cy="32816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1" name="線">
            <a:extLst>
              <a:ext uri="{FF2B5EF4-FFF2-40B4-BE49-F238E27FC236}">
                <a16:creationId xmlns:a16="http://schemas.microsoft.com/office/drawing/2014/main" id="{D42BAD66-B81A-849F-1EEB-147A02BDC82E}"/>
              </a:ext>
            </a:extLst>
          </p:cNvPr>
          <p:cNvSpPr/>
          <p:nvPr/>
        </p:nvSpPr>
        <p:spPr>
          <a:xfrm flipV="1">
            <a:off x="5150046" y="1568231"/>
            <a:ext cx="1236710" cy="6700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2" name="線">
            <a:extLst>
              <a:ext uri="{FF2B5EF4-FFF2-40B4-BE49-F238E27FC236}">
                <a16:creationId xmlns:a16="http://schemas.microsoft.com/office/drawing/2014/main" id="{AFB0B681-2D83-1655-2EB0-7FD1F93CA5C1}"/>
              </a:ext>
            </a:extLst>
          </p:cNvPr>
          <p:cNvSpPr/>
          <p:nvPr/>
        </p:nvSpPr>
        <p:spPr>
          <a:xfrm>
            <a:off x="5148754" y="4229657"/>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3" name="線">
            <a:extLst>
              <a:ext uri="{FF2B5EF4-FFF2-40B4-BE49-F238E27FC236}">
                <a16:creationId xmlns:a16="http://schemas.microsoft.com/office/drawing/2014/main" id="{C582ACD0-8AEC-EA6C-DEE8-6AE325AFAA14}"/>
              </a:ext>
            </a:extLst>
          </p:cNvPr>
          <p:cNvSpPr/>
          <p:nvPr/>
        </p:nvSpPr>
        <p:spPr>
          <a:xfrm>
            <a:off x="5148754" y="4565008"/>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4" name="線">
            <a:extLst>
              <a:ext uri="{FF2B5EF4-FFF2-40B4-BE49-F238E27FC236}">
                <a16:creationId xmlns:a16="http://schemas.microsoft.com/office/drawing/2014/main" id="{B5E53BD4-50FA-CE9E-1BF1-D2BFD7E497B2}"/>
              </a:ext>
            </a:extLst>
          </p:cNvPr>
          <p:cNvSpPr/>
          <p:nvPr/>
        </p:nvSpPr>
        <p:spPr>
          <a:xfrm>
            <a:off x="5150069" y="4229485"/>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5" name="線">
            <a:extLst>
              <a:ext uri="{FF2B5EF4-FFF2-40B4-BE49-F238E27FC236}">
                <a16:creationId xmlns:a16="http://schemas.microsoft.com/office/drawing/2014/main" id="{5049325D-304B-A1A4-BF4E-5D9C26533663}"/>
              </a:ext>
            </a:extLst>
          </p:cNvPr>
          <p:cNvSpPr/>
          <p:nvPr/>
        </p:nvSpPr>
        <p:spPr>
          <a:xfrm flipV="1">
            <a:off x="5151060" y="4236667"/>
            <a:ext cx="1234683" cy="32816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7" name="線">
            <a:extLst>
              <a:ext uri="{FF2B5EF4-FFF2-40B4-BE49-F238E27FC236}">
                <a16:creationId xmlns:a16="http://schemas.microsoft.com/office/drawing/2014/main" id="{E96545BD-F8CA-2193-DB24-76747F6B4730}"/>
              </a:ext>
            </a:extLst>
          </p:cNvPr>
          <p:cNvSpPr/>
          <p:nvPr/>
        </p:nvSpPr>
        <p:spPr>
          <a:xfrm>
            <a:off x="6801780" y="2238594"/>
            <a:ext cx="1239297" cy="104106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9" name="線">
            <a:extLst>
              <a:ext uri="{FF2B5EF4-FFF2-40B4-BE49-F238E27FC236}">
                <a16:creationId xmlns:a16="http://schemas.microsoft.com/office/drawing/2014/main" id="{F81FAE3A-CA66-6487-8C23-07AB6FD9F159}"/>
              </a:ext>
            </a:extLst>
          </p:cNvPr>
          <p:cNvSpPr/>
          <p:nvPr/>
        </p:nvSpPr>
        <p:spPr>
          <a:xfrm>
            <a:off x="6803096" y="1903070"/>
            <a:ext cx="1261112" cy="138659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0" name="線">
            <a:extLst>
              <a:ext uri="{FF2B5EF4-FFF2-40B4-BE49-F238E27FC236}">
                <a16:creationId xmlns:a16="http://schemas.microsoft.com/office/drawing/2014/main" id="{06ACBBE1-64CF-F1E9-B87F-0405F608A17C}"/>
              </a:ext>
            </a:extLst>
          </p:cNvPr>
          <p:cNvSpPr/>
          <p:nvPr/>
        </p:nvSpPr>
        <p:spPr>
          <a:xfrm>
            <a:off x="6803096" y="1560881"/>
            <a:ext cx="1236665" cy="169257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4" name="線">
            <a:extLst>
              <a:ext uri="{FF2B5EF4-FFF2-40B4-BE49-F238E27FC236}">
                <a16:creationId xmlns:a16="http://schemas.microsoft.com/office/drawing/2014/main" id="{A1FB052E-B5A4-9547-3247-52D5A4C82E31}"/>
              </a:ext>
            </a:extLst>
          </p:cNvPr>
          <p:cNvSpPr/>
          <p:nvPr/>
        </p:nvSpPr>
        <p:spPr>
          <a:xfrm flipV="1">
            <a:off x="6803096" y="3244893"/>
            <a:ext cx="1261112" cy="98459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5" name="線">
            <a:extLst>
              <a:ext uri="{FF2B5EF4-FFF2-40B4-BE49-F238E27FC236}">
                <a16:creationId xmlns:a16="http://schemas.microsoft.com/office/drawing/2014/main" id="{D0A2C05F-69BA-865D-F53A-C71F8E920B35}"/>
              </a:ext>
            </a:extLst>
          </p:cNvPr>
          <p:cNvSpPr/>
          <p:nvPr/>
        </p:nvSpPr>
        <p:spPr>
          <a:xfrm flipV="1">
            <a:off x="6804087" y="3244354"/>
            <a:ext cx="1234684" cy="132048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8" name="入力層">
            <a:extLst>
              <a:ext uri="{FF2B5EF4-FFF2-40B4-BE49-F238E27FC236}">
                <a16:creationId xmlns:a16="http://schemas.microsoft.com/office/drawing/2014/main" id="{2E218421-958A-383A-FB3D-2BF572E2AA05}"/>
              </a:ext>
            </a:extLst>
          </p:cNvPr>
          <p:cNvSpPr txBox="1"/>
          <p:nvPr/>
        </p:nvSpPr>
        <p:spPr>
          <a:xfrm>
            <a:off x="2411615" y="838408"/>
            <a:ext cx="586699"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err="1">
                <a:solidFill>
                  <a:schemeClr val="tx1"/>
                </a:solidFill>
                <a:latin typeface="Meiryo" panose="020B0604030504040204" pitchFamily="34" charset="-128"/>
                <a:ea typeface="Meiryo" panose="020B0604030504040204" pitchFamily="34" charset="-128"/>
              </a:rPr>
              <a:t>入力層</a:t>
            </a:r>
            <a:endParaRPr sz="1425" b="1">
              <a:solidFill>
                <a:schemeClr val="tx1"/>
              </a:solidFill>
              <a:latin typeface="Meiryo" panose="020B0604030504040204" pitchFamily="34" charset="-128"/>
              <a:ea typeface="Meiryo" panose="020B0604030504040204" pitchFamily="34" charset="-128"/>
            </a:endParaRPr>
          </a:p>
        </p:txBody>
      </p:sp>
      <p:sp>
        <p:nvSpPr>
          <p:cNvPr id="369" name="中間層">
            <a:extLst>
              <a:ext uri="{FF2B5EF4-FFF2-40B4-BE49-F238E27FC236}">
                <a16:creationId xmlns:a16="http://schemas.microsoft.com/office/drawing/2014/main" id="{725E5426-20D2-BEB7-BE08-6523F6B6E6D0}"/>
              </a:ext>
            </a:extLst>
          </p:cNvPr>
          <p:cNvSpPr txBox="1"/>
          <p:nvPr/>
        </p:nvSpPr>
        <p:spPr>
          <a:xfrm>
            <a:off x="4636340" y="823941"/>
            <a:ext cx="586699"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a:solidFill>
                  <a:schemeClr val="tx1"/>
                </a:solidFill>
                <a:latin typeface="Meiryo" panose="020B0604030504040204" pitchFamily="34" charset="-128"/>
                <a:ea typeface="Meiryo" panose="020B0604030504040204" pitchFamily="34" charset="-128"/>
              </a:rPr>
              <a:t>中間層</a:t>
            </a:r>
          </a:p>
        </p:txBody>
      </p:sp>
      <p:sp>
        <p:nvSpPr>
          <p:cNvPr id="370" name="出力層">
            <a:extLst>
              <a:ext uri="{FF2B5EF4-FFF2-40B4-BE49-F238E27FC236}">
                <a16:creationId xmlns:a16="http://schemas.microsoft.com/office/drawing/2014/main" id="{A8AB7EB3-248E-8CE4-9545-95359C839A95}"/>
              </a:ext>
            </a:extLst>
          </p:cNvPr>
          <p:cNvSpPr txBox="1"/>
          <p:nvPr/>
        </p:nvSpPr>
        <p:spPr>
          <a:xfrm>
            <a:off x="7962026" y="823941"/>
            <a:ext cx="586699"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dirty="0" err="1">
                <a:solidFill>
                  <a:schemeClr val="tx1"/>
                </a:solidFill>
                <a:latin typeface="Meiryo" panose="020B0604030504040204" pitchFamily="34" charset="-128"/>
                <a:ea typeface="Meiryo" panose="020B0604030504040204" pitchFamily="34" charset="-128"/>
              </a:rPr>
              <a:t>出力層</a:t>
            </a:r>
            <a:endParaRPr sz="1425" b="1" dirty="0">
              <a:solidFill>
                <a:schemeClr val="tx1"/>
              </a:solidFill>
              <a:latin typeface="Meiryo" panose="020B0604030504040204" pitchFamily="34" charset="-128"/>
              <a:ea typeface="Meiryo" panose="020B0604030504040204" pitchFamily="34" charset="-128"/>
            </a:endParaRPr>
          </a:p>
        </p:txBody>
      </p:sp>
      <p:sp>
        <p:nvSpPr>
          <p:cNvPr id="371" name="入れたい変数の数">
            <a:extLst>
              <a:ext uri="{FF2B5EF4-FFF2-40B4-BE49-F238E27FC236}">
                <a16:creationId xmlns:a16="http://schemas.microsoft.com/office/drawing/2014/main" id="{B7D7E1FE-8E6E-23B5-ED25-2D15B228018D}"/>
              </a:ext>
            </a:extLst>
          </p:cNvPr>
          <p:cNvSpPr txBox="1"/>
          <p:nvPr/>
        </p:nvSpPr>
        <p:spPr>
          <a:xfrm>
            <a:off x="2026154" y="1128004"/>
            <a:ext cx="1474763" cy="25391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00" b="1" dirty="0" err="1">
                <a:solidFill>
                  <a:schemeClr val="tx1"/>
                </a:solidFill>
                <a:latin typeface="Meiryo" panose="020B0604030504040204" pitchFamily="34" charset="-128"/>
                <a:ea typeface="Meiryo" panose="020B0604030504040204" pitchFamily="34" charset="-128"/>
              </a:rPr>
              <a:t>変数の数</a:t>
            </a:r>
            <a:r>
              <a:rPr lang="ja-JP" altLang="en-US" sz="1400" b="1">
                <a:solidFill>
                  <a:schemeClr val="tx1"/>
                </a:solidFill>
                <a:latin typeface="Meiryo" panose="020B0604030504040204" pitchFamily="34" charset="-128"/>
                <a:ea typeface="Meiryo" panose="020B0604030504040204" pitchFamily="34" charset="-128"/>
              </a:rPr>
              <a:t>が入力数</a:t>
            </a:r>
            <a:endParaRPr sz="1400" b="1" dirty="0">
              <a:solidFill>
                <a:schemeClr val="tx1"/>
              </a:solidFill>
              <a:latin typeface="Meiryo" panose="020B0604030504040204" pitchFamily="34" charset="-128"/>
              <a:ea typeface="Meiryo" panose="020B0604030504040204" pitchFamily="34" charset="-128"/>
            </a:endParaRPr>
          </a:p>
        </p:txBody>
      </p:sp>
      <p:sp>
        <p:nvSpPr>
          <p:cNvPr id="372" name="出したい変数の数">
            <a:extLst>
              <a:ext uri="{FF2B5EF4-FFF2-40B4-BE49-F238E27FC236}">
                <a16:creationId xmlns:a16="http://schemas.microsoft.com/office/drawing/2014/main" id="{3135F30F-EEDF-8D73-A038-230BB46D4501}"/>
              </a:ext>
            </a:extLst>
          </p:cNvPr>
          <p:cNvSpPr txBox="1"/>
          <p:nvPr/>
        </p:nvSpPr>
        <p:spPr>
          <a:xfrm>
            <a:off x="8049776" y="2647950"/>
            <a:ext cx="403957"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lang="ja-JP" altLang="en-US" sz="1425">
                <a:latin typeface="Hiragino Maru Gothic ProN W4" panose="020F0400000000000000" pitchFamily="34" charset="-128"/>
                <a:ea typeface="Hiragino Maru Gothic ProN W4" panose="020F0400000000000000" pitchFamily="34" charset="-128"/>
              </a:rPr>
              <a:t>確率</a:t>
            </a:r>
            <a:endParaRPr sz="1425" dirty="0">
              <a:latin typeface="Hiragino Maru Gothic ProN W4" panose="020F0400000000000000" pitchFamily="34" charset="-128"/>
              <a:ea typeface="Hiragino Maru Gothic ProN W4" panose="020F0400000000000000" pitchFamily="34" charset="-128"/>
            </a:endParaRPr>
          </a:p>
        </p:txBody>
      </p:sp>
      <p:sp>
        <p:nvSpPr>
          <p:cNvPr id="373" name="X:0, Y:0">
            <a:extLst>
              <a:ext uri="{FF2B5EF4-FFF2-40B4-BE49-F238E27FC236}">
                <a16:creationId xmlns:a16="http://schemas.microsoft.com/office/drawing/2014/main" id="{1C8E1DCA-B8D9-BFF1-7613-AE88F39F9185}"/>
              </a:ext>
            </a:extLst>
          </p:cNvPr>
          <p:cNvSpPr txBox="1"/>
          <p:nvPr/>
        </p:nvSpPr>
        <p:spPr>
          <a:xfrm>
            <a:off x="2071997" y="1435832"/>
            <a:ext cx="1251946" cy="26930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X:0, Y:</a:t>
            </a:r>
            <a:r>
              <a:rPr lang="en-US" altLang="ja-JP" sz="1500">
                <a:latin typeface="Hiragino Maru Gothic ProN W4" panose="020F0400000000000000" pitchFamily="34" charset="-128"/>
                <a:ea typeface="Hiragino Maru Gothic ProN W4" panose="020F0400000000000000" pitchFamily="34" charset="-128"/>
              </a:rPr>
              <a:t>0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4" name="X:1, Y:0">
            <a:extLst>
              <a:ext uri="{FF2B5EF4-FFF2-40B4-BE49-F238E27FC236}">
                <a16:creationId xmlns:a16="http://schemas.microsoft.com/office/drawing/2014/main" id="{EF90D85D-C8B7-76FF-0AD2-0148F8F1E751}"/>
              </a:ext>
            </a:extLst>
          </p:cNvPr>
          <p:cNvSpPr txBox="1"/>
          <p:nvPr/>
        </p:nvSpPr>
        <p:spPr>
          <a:xfrm>
            <a:off x="2071997" y="1787458"/>
            <a:ext cx="1251946" cy="26930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dirty="0">
                <a:latin typeface="Hiragino Maru Gothic ProN W4" panose="020F0400000000000000" pitchFamily="34" charset="-128"/>
                <a:ea typeface="Hiragino Maru Gothic ProN W4" panose="020F0400000000000000" pitchFamily="34" charset="-128"/>
              </a:rPr>
              <a:t>X:1, Y:0</a:t>
            </a:r>
            <a:r>
              <a:rPr lang="en-US" sz="1500" dirty="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dirty="0">
              <a:latin typeface="Hiragino Maru Gothic ProN W4" panose="020F0400000000000000" pitchFamily="34" charset="-128"/>
              <a:ea typeface="Hiragino Maru Gothic ProN W4" panose="020F0400000000000000" pitchFamily="34" charset="-128"/>
            </a:endParaRPr>
          </a:p>
        </p:txBody>
      </p:sp>
      <p:sp>
        <p:nvSpPr>
          <p:cNvPr id="375" name="X:2, Y:0">
            <a:extLst>
              <a:ext uri="{FF2B5EF4-FFF2-40B4-BE49-F238E27FC236}">
                <a16:creationId xmlns:a16="http://schemas.microsoft.com/office/drawing/2014/main" id="{256963E0-3FD4-CEDE-1960-EAAB81A9EC13}"/>
              </a:ext>
            </a:extLst>
          </p:cNvPr>
          <p:cNvSpPr txBox="1"/>
          <p:nvPr/>
        </p:nvSpPr>
        <p:spPr>
          <a:xfrm>
            <a:off x="2071997" y="2139084"/>
            <a:ext cx="1251946" cy="26930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dirty="0">
                <a:latin typeface="Hiragino Maru Gothic ProN W4" panose="020F0400000000000000" pitchFamily="34" charset="-128"/>
                <a:ea typeface="Hiragino Maru Gothic ProN W4" panose="020F0400000000000000" pitchFamily="34" charset="-128"/>
              </a:rPr>
              <a:t>X:2, Y:0</a:t>
            </a:r>
            <a:r>
              <a:rPr lang="en-US" sz="1500" dirty="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dirty="0">
              <a:latin typeface="Hiragino Maru Gothic ProN W4" panose="020F0400000000000000" pitchFamily="34" charset="-128"/>
              <a:ea typeface="Hiragino Maru Gothic ProN W4" panose="020F0400000000000000" pitchFamily="34" charset="-128"/>
            </a:endParaRPr>
          </a:p>
        </p:txBody>
      </p:sp>
      <p:sp>
        <p:nvSpPr>
          <p:cNvPr id="376" name="X:3, Y:0">
            <a:extLst>
              <a:ext uri="{FF2B5EF4-FFF2-40B4-BE49-F238E27FC236}">
                <a16:creationId xmlns:a16="http://schemas.microsoft.com/office/drawing/2014/main" id="{B9D756D9-078F-511C-E498-66601B7D368C}"/>
              </a:ext>
            </a:extLst>
          </p:cNvPr>
          <p:cNvSpPr txBox="1"/>
          <p:nvPr/>
        </p:nvSpPr>
        <p:spPr>
          <a:xfrm>
            <a:off x="2071997" y="2490710"/>
            <a:ext cx="1251946" cy="26930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X:3, Y:0</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7" name="X:64, Y:63">
            <a:extLst>
              <a:ext uri="{FF2B5EF4-FFF2-40B4-BE49-F238E27FC236}">
                <a16:creationId xmlns:a16="http://schemas.microsoft.com/office/drawing/2014/main" id="{9501AA19-6ADC-076E-2E13-AE1E0E483382}"/>
              </a:ext>
            </a:extLst>
          </p:cNvPr>
          <p:cNvSpPr txBox="1"/>
          <p:nvPr/>
        </p:nvSpPr>
        <p:spPr>
          <a:xfrm>
            <a:off x="1974615" y="4085980"/>
            <a:ext cx="1502014" cy="26930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dirty="0">
                <a:latin typeface="Hiragino Maru Gothic ProN W4" panose="020F0400000000000000" pitchFamily="34" charset="-128"/>
                <a:ea typeface="Hiragino Maru Gothic ProN W4" panose="020F0400000000000000" pitchFamily="34" charset="-128"/>
              </a:rPr>
              <a:t>X:64, Y:63</a:t>
            </a:r>
            <a:r>
              <a:rPr lang="en-US" sz="1500" dirty="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dirty="0">
              <a:latin typeface="Hiragino Maru Gothic ProN W4" panose="020F0400000000000000" pitchFamily="34" charset="-128"/>
              <a:ea typeface="Hiragino Maru Gothic ProN W4" panose="020F0400000000000000" pitchFamily="34" charset="-128"/>
            </a:endParaRPr>
          </a:p>
        </p:txBody>
      </p:sp>
      <p:sp>
        <p:nvSpPr>
          <p:cNvPr id="378" name="X:64, Y:64">
            <a:extLst>
              <a:ext uri="{FF2B5EF4-FFF2-40B4-BE49-F238E27FC236}">
                <a16:creationId xmlns:a16="http://schemas.microsoft.com/office/drawing/2014/main" id="{005FACF1-C263-307D-37E1-2DD72A2C2E54}"/>
              </a:ext>
            </a:extLst>
          </p:cNvPr>
          <p:cNvSpPr txBox="1"/>
          <p:nvPr/>
        </p:nvSpPr>
        <p:spPr>
          <a:xfrm>
            <a:off x="1974615" y="4423787"/>
            <a:ext cx="1502014" cy="26930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X:64, Y:64</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9" name="線">
            <a:extLst>
              <a:ext uri="{FF2B5EF4-FFF2-40B4-BE49-F238E27FC236}">
                <a16:creationId xmlns:a16="http://schemas.microsoft.com/office/drawing/2014/main" id="{06E5DDF1-BDAC-AEFC-DC25-9F57D795D334}"/>
              </a:ext>
            </a:extLst>
          </p:cNvPr>
          <p:cNvSpPr/>
          <p:nvPr/>
        </p:nvSpPr>
        <p:spPr>
          <a:xfrm rot="16240955">
            <a:off x="169179" y="2947728"/>
            <a:ext cx="3250187" cy="224723"/>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80" name="64✖️64…">
            <a:extLst>
              <a:ext uri="{FF2B5EF4-FFF2-40B4-BE49-F238E27FC236}">
                <a16:creationId xmlns:a16="http://schemas.microsoft.com/office/drawing/2014/main" id="{2980E363-C658-7157-0002-73CBC222710C}"/>
              </a:ext>
            </a:extLst>
          </p:cNvPr>
          <p:cNvSpPr txBox="1"/>
          <p:nvPr/>
        </p:nvSpPr>
        <p:spPr>
          <a:xfrm>
            <a:off x="230105" y="3542746"/>
            <a:ext cx="1445812" cy="915635"/>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numCol="1" anchor="ctr">
            <a:spAutoFit/>
          </a:bodyPr>
          <a:lstStyle/>
          <a:p>
            <a:pPr defTabSz="914377">
              <a:defRPr sz="3800">
                <a:solidFill>
                  <a:srgbClr val="5E5E5E"/>
                </a:solidFill>
                <a:latin typeface="ヒラギノ角ゴ ProN W3"/>
                <a:ea typeface="ヒラギノ角ゴ ProN W3"/>
                <a:cs typeface="ヒラギノ角ゴ ProN W3"/>
                <a:sym typeface="ヒラギノ角ゴ ProN W3"/>
              </a:defRPr>
            </a:pPr>
            <a:r>
              <a:rPr lang="ja-JP" altLang="en-US" sz="1425" b="1">
                <a:solidFill>
                  <a:srgbClr val="FF0000"/>
                </a:solidFill>
                <a:latin typeface="Meiryo" panose="020B0604030504040204" pitchFamily="34" charset="-128"/>
                <a:ea typeface="Meiryo" panose="020B0604030504040204" pitchFamily="34" charset="-128"/>
              </a:rPr>
              <a:t>今回は画像を</a:t>
            </a:r>
            <a:endParaRPr lang="en-US" altLang="ja-JP" sz="1425" b="1" dirty="0">
              <a:solidFill>
                <a:srgbClr val="FF0000"/>
              </a:solidFill>
              <a:latin typeface="Meiryo" panose="020B0604030504040204" pitchFamily="34" charset="-128"/>
              <a:ea typeface="Meiryo" panose="020B0604030504040204" pitchFamily="34" charset="-128"/>
            </a:endParaRPr>
          </a:p>
          <a:p>
            <a:pPr defTabSz="914377">
              <a:defRPr sz="3800">
                <a:solidFill>
                  <a:srgbClr val="5E5E5E"/>
                </a:solidFill>
                <a:latin typeface="ヒラギノ角ゴ ProN W3"/>
                <a:ea typeface="ヒラギノ角ゴ ProN W3"/>
                <a:cs typeface="ヒラギノ角ゴ ProN W3"/>
                <a:sym typeface="ヒラギノ角ゴ ProN W3"/>
              </a:defRPr>
            </a:pPr>
            <a:r>
              <a:rPr sz="1425" b="1" dirty="0">
                <a:solidFill>
                  <a:srgbClr val="FF0000"/>
                </a:solidFill>
                <a:latin typeface="Meiryo" panose="020B0604030504040204" pitchFamily="34" charset="-128"/>
                <a:ea typeface="Meiryo" panose="020B0604030504040204" pitchFamily="34" charset="-128"/>
              </a:rPr>
              <a:t>64</a:t>
            </a:r>
            <a:r>
              <a:rPr lang="en-US" altLang="ja-JP" sz="1425" b="1" dirty="0">
                <a:solidFill>
                  <a:srgbClr val="FF0000"/>
                </a:solidFill>
                <a:latin typeface="Meiryo" panose="020B0604030504040204" pitchFamily="34" charset="-128"/>
                <a:ea typeface="Meiryo" panose="020B0604030504040204" pitchFamily="34" charset="-128"/>
              </a:rPr>
              <a:t>×</a:t>
            </a:r>
            <a:r>
              <a:rPr sz="1425" b="1" dirty="0">
                <a:solidFill>
                  <a:srgbClr val="FF0000"/>
                </a:solidFill>
                <a:latin typeface="Meiryo" panose="020B0604030504040204" pitchFamily="34" charset="-128"/>
                <a:ea typeface="Meiryo" panose="020B0604030504040204" pitchFamily="34" charset="-128"/>
              </a:rPr>
              <a:t>64</a:t>
            </a:r>
          </a:p>
          <a:p>
            <a:pPr defTabSz="914377">
              <a:defRPr sz="3800">
                <a:solidFill>
                  <a:srgbClr val="5E5E5E"/>
                </a:solidFill>
                <a:latin typeface="ヒラギノ角ゴ ProN W3"/>
                <a:ea typeface="ヒラギノ角ゴ ProN W3"/>
                <a:cs typeface="ヒラギノ角ゴ ProN W3"/>
                <a:sym typeface="ヒラギノ角ゴ ProN W3"/>
              </a:defRPr>
            </a:pPr>
            <a:r>
              <a:rPr lang="ja-JP" altLang="en-US" sz="1425" b="1">
                <a:solidFill>
                  <a:srgbClr val="FF0000"/>
                </a:solidFill>
                <a:latin typeface="Meiryo" panose="020B0604030504040204" pitchFamily="34" charset="-128"/>
                <a:ea typeface="Meiryo" panose="020B0604030504040204" pitchFamily="34" charset="-128"/>
              </a:rPr>
              <a:t>　</a:t>
            </a:r>
            <a:r>
              <a:rPr sz="1425" b="1" dirty="0">
                <a:solidFill>
                  <a:srgbClr val="FF0000"/>
                </a:solidFill>
                <a:latin typeface="Meiryo" panose="020B0604030504040204" pitchFamily="34" charset="-128"/>
                <a:ea typeface="Meiryo" panose="020B0604030504040204" pitchFamily="34" charset="-128"/>
              </a:rPr>
              <a:t>= 4096</a:t>
            </a:r>
            <a:r>
              <a:rPr lang="ja-JP" altLang="en-US" sz="1425" b="1">
                <a:solidFill>
                  <a:srgbClr val="FF0000"/>
                </a:solidFill>
                <a:latin typeface="Meiryo" panose="020B0604030504040204" pitchFamily="34" charset="-128"/>
                <a:ea typeface="Meiryo" panose="020B0604030504040204" pitchFamily="34" charset="-128"/>
              </a:rPr>
              <a:t>ピクセルで読み込む</a:t>
            </a:r>
            <a:endParaRPr sz="1425" b="1" dirty="0">
              <a:solidFill>
                <a:srgbClr val="FF0000"/>
              </a:solidFill>
              <a:latin typeface="Meiryo" panose="020B0604030504040204" pitchFamily="34" charset="-128"/>
              <a:ea typeface="Meiryo" panose="020B0604030504040204" pitchFamily="34" charset="-128"/>
            </a:endParaRPr>
          </a:p>
        </p:txBody>
      </p:sp>
      <p:sp>
        <p:nvSpPr>
          <p:cNvPr id="381" name="healthy(0,1)">
            <a:extLst>
              <a:ext uri="{FF2B5EF4-FFF2-40B4-BE49-F238E27FC236}">
                <a16:creationId xmlns:a16="http://schemas.microsoft.com/office/drawing/2014/main" id="{81E53E9D-77DC-766E-3AEC-C3DBCA6141D8}"/>
              </a:ext>
            </a:extLst>
          </p:cNvPr>
          <p:cNvSpPr txBox="1"/>
          <p:nvPr/>
        </p:nvSpPr>
        <p:spPr>
          <a:xfrm>
            <a:off x="7916729" y="3863251"/>
            <a:ext cx="939360"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dirty="0">
                <a:solidFill>
                  <a:schemeClr val="tx1"/>
                </a:solidFill>
                <a:latin typeface="Hiragino Maru Gothic ProN W4" panose="020F0400000000000000" pitchFamily="34" charset="-128"/>
                <a:ea typeface="Hiragino Maru Gothic ProN W4" panose="020F0400000000000000" pitchFamily="34" charset="-128"/>
              </a:rPr>
              <a:t>healthy(0)</a:t>
            </a:r>
          </a:p>
        </p:txBody>
      </p:sp>
      <p:sp>
        <p:nvSpPr>
          <p:cNvPr id="382" name="covid19(1,0)">
            <a:extLst>
              <a:ext uri="{FF2B5EF4-FFF2-40B4-BE49-F238E27FC236}">
                <a16:creationId xmlns:a16="http://schemas.microsoft.com/office/drawing/2014/main" id="{D20306AB-ED85-D76E-6CCE-8788D15D64F1}"/>
              </a:ext>
            </a:extLst>
          </p:cNvPr>
          <p:cNvSpPr txBox="1"/>
          <p:nvPr/>
        </p:nvSpPr>
        <p:spPr>
          <a:xfrm>
            <a:off x="7916729" y="3562350"/>
            <a:ext cx="998671"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dirty="0">
                <a:solidFill>
                  <a:schemeClr val="tx1"/>
                </a:solidFill>
                <a:latin typeface="Hiragino Maru Gothic ProN W4" panose="020F0400000000000000" pitchFamily="34" charset="-128"/>
                <a:ea typeface="Hiragino Maru Gothic ProN W4" panose="020F0400000000000000" pitchFamily="34" charset="-128"/>
              </a:rPr>
              <a:t>covid19(1)</a:t>
            </a:r>
          </a:p>
        </p:txBody>
      </p:sp>
      <p:sp>
        <p:nvSpPr>
          <p:cNvPr id="384" name="入力層には各マスの色情報の数値が変数になる">
            <a:extLst>
              <a:ext uri="{FF2B5EF4-FFF2-40B4-BE49-F238E27FC236}">
                <a16:creationId xmlns:a16="http://schemas.microsoft.com/office/drawing/2014/main" id="{C846CEC8-C762-76A5-4740-82474D269E1E}"/>
              </a:ext>
            </a:extLst>
          </p:cNvPr>
          <p:cNvSpPr txBox="1"/>
          <p:nvPr/>
        </p:nvSpPr>
        <p:spPr>
          <a:xfrm>
            <a:off x="111019" y="4780260"/>
            <a:ext cx="4908395"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300"/>
            </a:lvl1pPr>
          </a:lstStyle>
          <a:p>
            <a:r>
              <a:rPr sz="1600" dirty="0" err="1">
                <a:solidFill>
                  <a:srgbClr val="FF0000"/>
                </a:solidFill>
                <a:latin typeface="Hiragino Maru Gothic ProN W4" panose="020F0400000000000000" pitchFamily="34" charset="-128"/>
                <a:ea typeface="Hiragino Maru Gothic ProN W4" panose="020F0400000000000000" pitchFamily="34" charset="-128"/>
              </a:rPr>
              <a:t>入力層には各マスの色情報の数値</a:t>
            </a:r>
            <a:r>
              <a:rPr lang="en-US" sz="1600" dirty="0">
                <a:solidFill>
                  <a:srgbClr val="FF0000"/>
                </a:solidFill>
                <a:latin typeface="Hiragino Maru Gothic ProN W4" panose="020F0400000000000000" pitchFamily="34" charset="-128"/>
                <a:ea typeface="Hiragino Maru Gothic ProN W4" panose="020F0400000000000000" pitchFamily="34" charset="-128"/>
              </a:rPr>
              <a:t>(</a:t>
            </a:r>
            <a:r>
              <a:rPr lang="ja-JP" altLang="en-US" sz="1600">
                <a:solidFill>
                  <a:srgbClr val="FF0000"/>
                </a:solidFill>
                <a:latin typeface="Hiragino Maru Gothic ProN W4" panose="020F0400000000000000" pitchFamily="34" charset="-128"/>
                <a:ea typeface="Hiragino Maru Gothic ProN W4" panose="020F0400000000000000" pitchFamily="34" charset="-128"/>
              </a:rPr>
              <a:t>＝変数</a:t>
            </a:r>
            <a:r>
              <a:rPr lang="en-US" altLang="ja-JP" sz="1600" dirty="0">
                <a:solidFill>
                  <a:srgbClr val="FF0000"/>
                </a:solidFill>
                <a:latin typeface="Hiragino Maru Gothic ProN W4" panose="020F0400000000000000" pitchFamily="34" charset="-128"/>
                <a:ea typeface="Hiragino Maru Gothic ProN W4" panose="020F0400000000000000" pitchFamily="34" charset="-128"/>
              </a:rPr>
              <a:t>)</a:t>
            </a:r>
            <a:r>
              <a:rPr lang="ja-JP" altLang="en-US" sz="1600">
                <a:solidFill>
                  <a:srgbClr val="FF0000"/>
                </a:solidFill>
                <a:latin typeface="Hiragino Maru Gothic ProN W4" panose="020F0400000000000000" pitchFamily="34" charset="-128"/>
                <a:ea typeface="Hiragino Maru Gothic ProN W4" panose="020F0400000000000000" pitchFamily="34" charset="-128"/>
              </a:rPr>
              <a:t>を入力する</a:t>
            </a:r>
            <a:endParaRPr sz="1600" dirty="0">
              <a:solidFill>
                <a:srgbClr val="FF0000"/>
              </a:solidFill>
              <a:latin typeface="Hiragino Maru Gothic ProN W4" panose="020F0400000000000000" pitchFamily="34" charset="-128"/>
              <a:ea typeface="Hiragino Maru Gothic ProN W4" panose="020F0400000000000000" pitchFamily="34" charset="-128"/>
            </a:endParaRPr>
          </a:p>
        </p:txBody>
      </p:sp>
      <p:grpSp>
        <p:nvGrpSpPr>
          <p:cNvPr id="387" name="00000273_009.png">
            <a:extLst>
              <a:ext uri="{FF2B5EF4-FFF2-40B4-BE49-F238E27FC236}">
                <a16:creationId xmlns:a16="http://schemas.microsoft.com/office/drawing/2014/main" id="{8ABC8A75-51BC-1EB5-4BCC-044F918E1D8C}"/>
              </a:ext>
            </a:extLst>
          </p:cNvPr>
          <p:cNvGrpSpPr>
            <a:grpSpLocks noChangeAspect="1"/>
          </p:cNvGrpSpPr>
          <p:nvPr/>
        </p:nvGrpSpPr>
        <p:grpSpPr>
          <a:xfrm>
            <a:off x="197148" y="1998779"/>
            <a:ext cx="1427795" cy="1476000"/>
            <a:chOff x="0" y="0"/>
            <a:chExt cx="2321627" cy="2399998"/>
          </a:xfrm>
        </p:grpSpPr>
        <p:pic>
          <p:nvPicPr>
            <p:cNvPr id="386" name="00000273_009.png" descr="00000273_009.png">
              <a:extLst>
                <a:ext uri="{FF2B5EF4-FFF2-40B4-BE49-F238E27FC236}">
                  <a16:creationId xmlns:a16="http://schemas.microsoft.com/office/drawing/2014/main" id="{47109F8B-0E3B-18E9-6B06-03894A633339}"/>
                </a:ext>
              </a:extLst>
            </p:cNvPr>
            <p:cNvPicPr>
              <a:picLocks noChangeAspect="1"/>
            </p:cNvPicPr>
            <p:nvPr/>
          </p:nvPicPr>
          <p:blipFill>
            <a:blip r:embed="rId3"/>
            <a:stretch>
              <a:fillRect/>
            </a:stretch>
          </p:blipFill>
          <p:spPr>
            <a:xfrm>
              <a:off x="127000" y="88900"/>
              <a:ext cx="2003291" cy="2003291"/>
            </a:xfrm>
            <a:prstGeom prst="rect">
              <a:avLst/>
            </a:prstGeom>
            <a:ln>
              <a:noFill/>
            </a:ln>
            <a:effectLst/>
          </p:spPr>
        </p:pic>
        <p:pic>
          <p:nvPicPr>
            <p:cNvPr id="385" name="00000273_009.png" descr="00000273_009.png">
              <a:extLst>
                <a:ext uri="{FF2B5EF4-FFF2-40B4-BE49-F238E27FC236}">
                  <a16:creationId xmlns:a16="http://schemas.microsoft.com/office/drawing/2014/main" id="{1C11BE81-D2C8-8C70-D64A-1C3574475757}"/>
                </a:ext>
              </a:extLst>
            </p:cNvPr>
            <p:cNvPicPr>
              <a:picLocks noChangeAspect="1"/>
            </p:cNvPicPr>
            <p:nvPr/>
          </p:nvPicPr>
          <p:blipFill>
            <a:blip r:embed="rId4"/>
            <a:stretch>
              <a:fillRect/>
            </a:stretch>
          </p:blipFill>
          <p:spPr>
            <a:xfrm>
              <a:off x="0" y="0"/>
              <a:ext cx="2321627" cy="2399998"/>
            </a:xfrm>
            <a:prstGeom prst="rect">
              <a:avLst/>
            </a:prstGeom>
            <a:effectLst/>
          </p:spPr>
        </p:pic>
      </p:grpSp>
      <p:sp>
        <p:nvSpPr>
          <p:cNvPr id="2" name="中間層">
            <a:extLst>
              <a:ext uri="{FF2B5EF4-FFF2-40B4-BE49-F238E27FC236}">
                <a16:creationId xmlns:a16="http://schemas.microsoft.com/office/drawing/2014/main" id="{4F9F6FEE-3D82-0098-4BCA-C9A2E66DE138}"/>
              </a:ext>
            </a:extLst>
          </p:cNvPr>
          <p:cNvSpPr txBox="1"/>
          <p:nvPr/>
        </p:nvSpPr>
        <p:spPr>
          <a:xfrm>
            <a:off x="6284994" y="828267"/>
            <a:ext cx="586699" cy="25776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a:solidFill>
                  <a:schemeClr val="tx1"/>
                </a:solidFill>
                <a:latin typeface="Meiryo" panose="020B0604030504040204" pitchFamily="34" charset="-128"/>
                <a:ea typeface="Meiryo" panose="020B0604030504040204" pitchFamily="34" charset="-128"/>
              </a:rPr>
              <a:t>中間層</a:t>
            </a:r>
          </a:p>
        </p:txBody>
      </p:sp>
      <p:sp>
        <p:nvSpPr>
          <p:cNvPr id="3" name="ニューラルネットワークとは(軽く復習)">
            <a:extLst>
              <a:ext uri="{FF2B5EF4-FFF2-40B4-BE49-F238E27FC236}">
                <a16:creationId xmlns:a16="http://schemas.microsoft.com/office/drawing/2014/main" id="{F0B2BC52-7B8D-0B5C-065D-A97955912CE6}"/>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5F31FEDA-FC4E-BDC2-1896-E600A310A03E}"/>
              </a:ext>
            </a:extLst>
          </p:cNvPr>
          <p:cNvSpPr>
            <a:spLocks noGrp="1"/>
          </p:cNvSpPr>
          <p:nvPr>
            <p:ph type="sldNum" sz="quarter" idx="2"/>
          </p:nvPr>
        </p:nvSpPr>
        <p:spPr/>
        <p:txBody>
          <a:bodyPr/>
          <a:lstStyle/>
          <a:p>
            <a:fld id="{86CB4B4D-7CA3-9044-876B-883B54F8677D}" type="slidenum">
              <a:rPr lang="en-US" altLang="ja-JP" smtClean="0"/>
              <a:t>9</a:t>
            </a:fld>
            <a:endParaRPr lang="ja-JP" altLang="en-US"/>
          </a:p>
        </p:txBody>
      </p:sp>
    </p:spTree>
    <p:extLst>
      <p:ext uri="{BB962C8B-B14F-4D97-AF65-F5344CB8AC3E}">
        <p14:creationId xmlns:p14="http://schemas.microsoft.com/office/powerpoint/2010/main" val="1164523228"/>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6" ma:contentTypeDescription="新しいドキュメントを作成します。" ma:contentTypeScope="" ma:versionID="cc81f611e112f3e2ed258b6ede35e7bb">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14f8125897bec85f8b10cb04740fcf64"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EE9D2D-4CE3-4EEE-8310-A75C852D9363}">
  <ds:schemaRefs>
    <ds:schemaRef ds:uri="http://purl.org/dc/term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f06b4c2f-2c82-42f4-a7b1-f551fd148232"/>
    <ds:schemaRef ds:uri="3bedeca0-c2ed-4417-b266-8522ee8d026f"/>
    <ds:schemaRef ds:uri="http://www.w3.org/XML/1998/namespace"/>
  </ds:schemaRefs>
</ds:datastoreItem>
</file>

<file path=customXml/itemProps2.xml><?xml version="1.0" encoding="utf-8"?>
<ds:datastoreItem xmlns:ds="http://schemas.openxmlformats.org/officeDocument/2006/customXml" ds:itemID="{7ADEFBF1-3F7A-48E4-A0EF-6F2A5A54B0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edeca0-c2ed-4417-b266-8522ee8d026f"/>
    <ds:schemaRef ds:uri="f06b4c2f-2c82-42f4-a7b1-f551fd1482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EBE7851-45DB-4F24-999B-517A4253BC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TotalTime>
  <Words>6135</Words>
  <Application>Microsoft Macintosh PowerPoint</Application>
  <PresentationFormat>画面に合わせる (16:9)</PresentationFormat>
  <Paragraphs>1084</Paragraphs>
  <Slides>52</Slides>
  <Notes>44</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52</vt:i4>
      </vt:variant>
    </vt:vector>
  </HeadingPairs>
  <TitlesOfParts>
    <vt:vector size="68" baseType="lpstr">
      <vt:lpstr>BIZ UDGothic</vt:lpstr>
      <vt:lpstr>Hiragino Kaku Gothic Pro W3</vt:lpstr>
      <vt:lpstr>Hiragino Maru Gothic ProN W4</vt:lpstr>
      <vt:lpstr>Toppan Bunkyu Gothic Regular</vt:lpstr>
      <vt:lpstr>YuGothic</vt:lpstr>
      <vt:lpstr>ヒラギノ角ゴ ProN W6</vt:lpstr>
      <vt:lpstr>Meiryo</vt:lpstr>
      <vt:lpstr>游ゴシック</vt:lpstr>
      <vt:lpstr>Apple Chancery</vt:lpstr>
      <vt:lpstr>Arial</vt:lpstr>
      <vt:lpstr>Calibri</vt:lpstr>
      <vt:lpstr>Cambria Math</vt:lpstr>
      <vt:lpstr>Canela Text Regular</vt:lpstr>
      <vt:lpstr>Courier New</vt:lpstr>
      <vt:lpstr>Wingdings</vt:lpstr>
      <vt:lpstr>Office Theme</vt:lpstr>
      <vt:lpstr>演習授業中の質問対応について</vt:lpstr>
      <vt:lpstr>医療とAI・ビッグデータ入門 演習19</vt:lpstr>
      <vt:lpstr>PowerPoint プレゼンテーション</vt:lpstr>
      <vt:lpstr>肺のレントゲン画像で深層学習を行いCovid19肺炎かどうかを予測する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過学習を抑制する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2</cp:revision>
  <dcterms:created xsi:type="dcterms:W3CDTF">2024-01-16T07:06:59Z</dcterms:created>
  <dcterms:modified xsi:type="dcterms:W3CDTF">2024-08-01T03:29:41Z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2021-07-09T00:00:00Z</vt:filetime>
  </property>
  <property fmtid="{D5CDD505-2E9C-101B-9397-08002B2CF9AE}" pid="3" name="Creator">
    <vt:lpwstr>Microsoft® PowerPoint® for Microsoft 365</vt:lpwstr>
  </property>
  <property fmtid="{D5CDD505-2E9C-101B-9397-08002B2CF9AE}" pid="4" name="LastSaved">
    <vt:filetime>2024-01-16T00:00:00Z</vt:filetime>
  </property>
  <property fmtid="{D5CDD505-2E9C-101B-9397-08002B2CF9AE}" pid="5" name="Producer">
    <vt:lpwstr>Microsoft® PowerPoint® for Microsoft 365</vt:lpwstr>
  </property>
  <property fmtid="{D5CDD505-2E9C-101B-9397-08002B2CF9AE}" pid="6" name="ContentTypeId">
    <vt:lpwstr>0x010100E74597ED3F9DF04396CDAF7ADD5042AD</vt:lpwstr>
  </property>
  <property fmtid="{D5CDD505-2E9C-101B-9397-08002B2CF9AE}" pid="7" name="MediaServiceImageTags">
    <vt:lpwstr/>
  </property>
</Properties>
</file>